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7" r:id="rId3"/>
    <p:sldId id="258" r:id="rId4"/>
    <p:sldId id="260" r:id="rId5"/>
    <p:sldId id="267" r:id="rId6"/>
    <p:sldId id="263" r:id="rId7"/>
    <p:sldId id="265" r:id="rId8"/>
    <p:sldId id="266" r:id="rId9"/>
    <p:sldId id="262" r:id="rId10"/>
    <p:sldId id="264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6" d="100"/>
          <a:sy n="66" d="100"/>
        </p:scale>
        <p:origin x="-1224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ea.learnportals.com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kdhandouts.weebly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21things4teachers.net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www.21things4students.net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21things4administrators.net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21things4ipads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earnport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earning.microsoft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cflearnfree.org/office2013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more.mel.org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PD Online / 21 Things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5406970"/>
            <a:ext cx="12192000" cy="867705"/>
          </a:xfrm>
        </p:spPr>
        <p:txBody>
          <a:bodyPr>
            <a:noAutofit/>
          </a:bodyPr>
          <a:lstStyle/>
          <a:p>
            <a:r>
              <a:rPr lang="en-US" sz="3800" dirty="0" smtClean="0"/>
              <a:t>All links </a:t>
            </a:r>
            <a:r>
              <a:rPr lang="en-US" sz="3800" dirty="0"/>
              <a:t>are available at </a:t>
            </a:r>
            <a:r>
              <a:rPr lang="en-US" sz="3800" b="1" dirty="0" smtClean="0"/>
              <a:t>KDhandouts.weebly.com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9150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89186"/>
            <a:ext cx="10571998" cy="1228452"/>
          </a:xfrm>
        </p:spPr>
        <p:txBody>
          <a:bodyPr/>
          <a:lstStyle/>
          <a:p>
            <a:r>
              <a:rPr lang="en-US" dirty="0" err="1" smtClean="0"/>
              <a:t>MeL</a:t>
            </a:r>
            <a:r>
              <a:rPr lang="en-US" dirty="0" smtClean="0"/>
              <a:t>: Michigan Online Resources for Education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t="9644" r="19219" b="5553"/>
          <a:stretch/>
        </p:blipFill>
        <p:spPr bwMode="auto">
          <a:xfrm>
            <a:off x="2954969" y="1949226"/>
            <a:ext cx="6312665" cy="484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89186"/>
            <a:ext cx="10571998" cy="1228452"/>
          </a:xfrm>
        </p:spPr>
        <p:txBody>
          <a:bodyPr/>
          <a:lstStyle/>
          <a:p>
            <a:r>
              <a:rPr lang="en-US" dirty="0" smtClean="0"/>
              <a:t>MEA Online PD </a:t>
            </a:r>
            <a:endParaRPr lang="en-US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9185" r="18546" b="4269"/>
          <a:stretch/>
        </p:blipFill>
        <p:spPr bwMode="auto">
          <a:xfrm>
            <a:off x="4891313" y="1509480"/>
            <a:ext cx="702491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676" y="2606884"/>
            <a:ext cx="4596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mea.learnportals.com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605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89186"/>
            <a:ext cx="10571998" cy="1228452"/>
          </a:xfrm>
        </p:spPr>
        <p:txBody>
          <a:bodyPr/>
          <a:lstStyle/>
          <a:p>
            <a:r>
              <a:rPr lang="en-US" dirty="0" smtClean="0"/>
              <a:t>MEA Online PD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t="9651" r="18952" b="14328"/>
          <a:stretch/>
        </p:blipFill>
        <p:spPr bwMode="auto">
          <a:xfrm>
            <a:off x="4593948" y="1669142"/>
            <a:ext cx="7394852" cy="499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4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04" y="2112223"/>
            <a:ext cx="11892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hlinkClick r:id="rId2"/>
              </a:rPr>
              <a:t>http://KDhandouts.weebly.com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948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 Things 4 Teachers</a:t>
            </a: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11961" b="5280"/>
          <a:stretch/>
        </p:blipFill>
        <p:spPr>
          <a:xfrm>
            <a:off x="4240924" y="2089746"/>
            <a:ext cx="7504386" cy="46578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851" y="2659558"/>
            <a:ext cx="3735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www.21things4teachers.net</a:t>
            </a:r>
            <a:r>
              <a:rPr lang="en-US" sz="20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360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21 Things…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10668" r="2317" b="5927"/>
          <a:stretch/>
        </p:blipFill>
        <p:spPr>
          <a:xfrm>
            <a:off x="123924" y="2270234"/>
            <a:ext cx="4653028" cy="2979683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t="16918" b="8944"/>
          <a:stretch/>
        </p:blipFill>
        <p:spPr>
          <a:xfrm>
            <a:off x="3433129" y="3059529"/>
            <a:ext cx="5186855" cy="2884071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t="13470" b="5496"/>
          <a:stretch/>
        </p:blipFill>
        <p:spPr>
          <a:xfrm>
            <a:off x="7189076" y="3783927"/>
            <a:ext cx="4824248" cy="29319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3542" y="5261822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www.21things4students.net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781465" y="5987535"/>
            <a:ext cx="3182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www.21things4ipads.net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782679" y="2659419"/>
            <a:ext cx="4230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www.21things4administrators.net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15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 </a:t>
            </a:r>
            <a:r>
              <a:rPr lang="en-US" dirty="0" err="1" smtClean="0"/>
              <a:t>LearnPort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http://www.learnport.org/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13470" r="1940" b="6358"/>
          <a:stretch/>
        </p:blipFill>
        <p:spPr>
          <a:xfrm>
            <a:off x="220716" y="2317080"/>
            <a:ext cx="6968359" cy="4272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1745" r="1616" b="7435"/>
          <a:stretch/>
        </p:blipFill>
        <p:spPr>
          <a:xfrm>
            <a:off x="7432409" y="2822027"/>
            <a:ext cx="4759591" cy="293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 </a:t>
            </a:r>
            <a:r>
              <a:rPr lang="en-US" dirty="0" err="1" smtClean="0"/>
              <a:t>LearnPort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13481" r="9334" b="4656"/>
          <a:stretch/>
        </p:blipFill>
        <p:spPr bwMode="auto">
          <a:xfrm>
            <a:off x="3080617" y="1778000"/>
            <a:ext cx="8951726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89186"/>
            <a:ext cx="10571998" cy="1228452"/>
          </a:xfrm>
        </p:spPr>
        <p:txBody>
          <a:bodyPr/>
          <a:lstStyle/>
          <a:p>
            <a:r>
              <a:rPr lang="en-US" dirty="0" smtClean="0"/>
              <a:t>Microsoft Online </a:t>
            </a:r>
            <a:r>
              <a:rPr lang="en-US" dirty="0"/>
              <a:t>Learning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smtClean="0"/>
              <a:t>onlinelearning.microsoft.com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662" y="2289005"/>
            <a:ext cx="498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Login with your “Organizational Account”. (jsmith@anchorbay.onmicrosoft.com)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73" t="39978" r="33459" b="27263"/>
          <a:stretch/>
        </p:blipFill>
        <p:spPr>
          <a:xfrm>
            <a:off x="162908" y="3311961"/>
            <a:ext cx="5849007" cy="2396360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1961" b="5712"/>
          <a:stretch/>
        </p:blipFill>
        <p:spPr>
          <a:xfrm>
            <a:off x="5676390" y="2774731"/>
            <a:ext cx="6163513" cy="38057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0000" y="5013434"/>
            <a:ext cx="2232745" cy="6779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t="10002" r="10100" b="9589"/>
          <a:stretch/>
        </p:blipFill>
        <p:spPr bwMode="auto">
          <a:xfrm>
            <a:off x="3933370" y="1944914"/>
            <a:ext cx="8258629" cy="47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9651" r="12572" b="14328"/>
          <a:stretch/>
        </p:blipFill>
        <p:spPr bwMode="auto">
          <a:xfrm>
            <a:off x="-1242" y="3998668"/>
            <a:ext cx="5000792" cy="28593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89186"/>
            <a:ext cx="10571998" cy="1228452"/>
          </a:xfrm>
        </p:spPr>
        <p:txBody>
          <a:bodyPr/>
          <a:lstStyle/>
          <a:p>
            <a:r>
              <a:rPr lang="en-US" dirty="0" smtClean="0"/>
              <a:t>Microsoft Online </a:t>
            </a:r>
            <a:r>
              <a:rPr lang="en-US" dirty="0"/>
              <a:t>Learning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smtClean="0"/>
              <a:t>onlinelearning.microsoft.com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48066" y="4499430"/>
            <a:ext cx="851088" cy="5678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36800" y="2714171"/>
            <a:ext cx="2662750" cy="20141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89186"/>
            <a:ext cx="10571998" cy="1228452"/>
          </a:xfrm>
        </p:spPr>
        <p:txBody>
          <a:bodyPr/>
          <a:lstStyle/>
          <a:p>
            <a:r>
              <a:rPr lang="en-US" dirty="0" smtClean="0"/>
              <a:t>Microsoft 365 and Office 2013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GCF </a:t>
            </a:r>
            <a:r>
              <a:rPr lang="en-US" dirty="0" err="1" smtClean="0"/>
              <a:t>LearnFree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83" y="2388002"/>
            <a:ext cx="5897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www.gcflearnfree.org/office2013</a:t>
            </a:r>
            <a:endParaRPr lang="en-US" sz="2800" b="1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9142" r="19333" b="5693"/>
          <a:stretch/>
        </p:blipFill>
        <p:spPr bwMode="auto">
          <a:xfrm>
            <a:off x="5899351" y="1988456"/>
            <a:ext cx="6292649" cy="486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5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89186"/>
            <a:ext cx="10571998" cy="1228452"/>
          </a:xfrm>
        </p:spPr>
        <p:txBody>
          <a:bodyPr/>
          <a:lstStyle/>
          <a:p>
            <a:r>
              <a:rPr lang="en-US" dirty="0" err="1" smtClean="0"/>
              <a:t>MeL</a:t>
            </a:r>
            <a:r>
              <a:rPr lang="en-US" dirty="0" smtClean="0"/>
              <a:t>: Michigan Online Resources for Education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2885" y="2480664"/>
            <a:ext cx="4129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http://more.mel.org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9767" r="16975" b="5545"/>
          <a:stretch/>
        </p:blipFill>
        <p:spPr bwMode="auto">
          <a:xfrm>
            <a:off x="4498216" y="1939323"/>
            <a:ext cx="6906664" cy="488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7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182</TotalTime>
  <Words>77</Words>
  <Application>Microsoft Office PowerPoint</Application>
  <PresentationFormat>Custom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Quotable</vt:lpstr>
      <vt:lpstr>PD Online / 21 Things</vt:lpstr>
      <vt:lpstr>21 Things 4 Teachers</vt:lpstr>
      <vt:lpstr>More 21 Things…</vt:lpstr>
      <vt:lpstr>Michigan LearnPort http://www.learnport.org/</vt:lpstr>
      <vt:lpstr>Michigan LearnPort</vt:lpstr>
      <vt:lpstr>Microsoft Online Learning http://onlinelearning.microsoft.com</vt:lpstr>
      <vt:lpstr>Microsoft Online Learning http://onlinelearning.microsoft.com</vt:lpstr>
      <vt:lpstr>Microsoft 365 and Office 2013 GCF LearnFree</vt:lpstr>
      <vt:lpstr>MeL: Michigan Online Resources for Education</vt:lpstr>
      <vt:lpstr>MeL: Michigan Online Resources for Education</vt:lpstr>
      <vt:lpstr>MEA Online PD </vt:lpstr>
      <vt:lpstr>MEA Online PD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 Online / 21 Things</dc:title>
  <dc:creator>Kathleen Donohue</dc:creator>
  <cp:lastModifiedBy>Kathy Donohue</cp:lastModifiedBy>
  <cp:revision>30</cp:revision>
  <dcterms:created xsi:type="dcterms:W3CDTF">2014-11-03T22:16:44Z</dcterms:created>
  <dcterms:modified xsi:type="dcterms:W3CDTF">2014-11-04T03:34:36Z</dcterms:modified>
</cp:coreProperties>
</file>