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3"/>
  </p:notesMasterIdLst>
  <p:sldIdLst>
    <p:sldId id="256" r:id="rId2"/>
    <p:sldId id="355" r:id="rId3"/>
    <p:sldId id="387" r:id="rId4"/>
    <p:sldId id="388" r:id="rId5"/>
    <p:sldId id="315" r:id="rId6"/>
    <p:sldId id="282" r:id="rId7"/>
    <p:sldId id="283" r:id="rId8"/>
    <p:sldId id="382" r:id="rId9"/>
    <p:sldId id="385" r:id="rId10"/>
    <p:sldId id="359" r:id="rId11"/>
    <p:sldId id="384" r:id="rId12"/>
    <p:sldId id="357" r:id="rId13"/>
    <p:sldId id="367" r:id="rId14"/>
    <p:sldId id="391" r:id="rId15"/>
    <p:sldId id="386" r:id="rId16"/>
    <p:sldId id="365" r:id="rId17"/>
    <p:sldId id="392" r:id="rId18"/>
    <p:sldId id="393" r:id="rId19"/>
    <p:sldId id="389" r:id="rId20"/>
    <p:sldId id="390" r:id="rId21"/>
    <p:sldId id="39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E5F"/>
    <a:srgbClr val="003592"/>
    <a:srgbClr val="FFFFFF"/>
    <a:srgbClr val="000000"/>
    <a:srgbClr val="2B5AC3"/>
    <a:srgbClr val="BBE0E3"/>
    <a:srgbClr val="FF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03" autoAdjust="0"/>
    <p:restoredTop sz="80719" autoAdjust="0"/>
  </p:normalViewPr>
  <p:slideViewPr>
    <p:cSldViewPr snapToGrid="0">
      <p:cViewPr>
        <p:scale>
          <a:sx n="50" d="100"/>
          <a:sy n="50" d="100"/>
        </p:scale>
        <p:origin x="-2340" y="-516"/>
      </p:cViewPr>
      <p:guideLst>
        <p:guide orient="horz" pos="2160"/>
        <p:guide pos="2880"/>
      </p:guideLst>
    </p:cSldViewPr>
  </p:slideViewPr>
  <p:outlineViewPr>
    <p:cViewPr>
      <p:scale>
        <a:sx n="33" d="100"/>
        <a:sy n="33" d="100"/>
      </p:scale>
      <p:origin x="0" y="48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E9688-3E87-4E2D-919E-2065D6DD96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2AB7BE5-7F0C-45B8-BEB5-F8C37E111C30}">
      <dgm:prSet phldrT="[Text]" custT="1"/>
      <dgm:spPr>
        <a:solidFill>
          <a:srgbClr val="FF9933"/>
        </a:solidFill>
        <a:ln>
          <a:solidFill>
            <a:srgbClr val="FF9933"/>
          </a:solidFill>
        </a:ln>
      </dgm:spPr>
      <dgm:t>
        <a:bodyPr/>
        <a:lstStyle/>
        <a:p>
          <a:pPr algn="l" rtl="0"/>
          <a:r>
            <a:rPr kumimoji="0" lang="en-US" sz="2400" b="1" i="0" u="none" strike="noStrike" cap="none" normalizeH="0" baseline="0" dirty="0" smtClean="0">
              <a:ln>
                <a:noFill/>
              </a:ln>
              <a:solidFill>
                <a:schemeClr val="tx1"/>
              </a:solidFill>
              <a:effectLst/>
              <a:latin typeface="Arial" charset="0"/>
              <a:ea typeface="ＭＳ Ｐゴシック" pitchFamily="34" charset="-128"/>
            </a:rPr>
            <a:t>Individual   Membership</a:t>
          </a:r>
          <a:endParaRPr lang="en-US" sz="2400" dirty="0"/>
        </a:p>
      </dgm:t>
    </dgm:pt>
    <dgm:pt modelId="{0F5FD759-34C3-43DA-BDD6-F948015E62B0}" type="parTrans" cxnId="{53B335E4-8F8A-45EE-B758-9B04460E054C}">
      <dgm:prSet/>
      <dgm:spPr/>
      <dgm:t>
        <a:bodyPr/>
        <a:lstStyle/>
        <a:p>
          <a:endParaRPr lang="en-US" sz="1600"/>
        </a:p>
      </dgm:t>
    </dgm:pt>
    <dgm:pt modelId="{682011E6-3BB0-4F78-85C8-A9EA4246C3E8}" type="sibTrans" cxnId="{53B335E4-8F8A-45EE-B758-9B04460E054C}">
      <dgm:prSet/>
      <dgm:spPr/>
      <dgm:t>
        <a:bodyPr/>
        <a:lstStyle/>
        <a:p>
          <a:endParaRPr lang="en-US" sz="1600"/>
        </a:p>
      </dgm:t>
    </dgm:pt>
    <dgm:pt modelId="{20AD3711-3699-45CA-9570-16740450CFC4}">
      <dgm:prSet phldrT="[Text]" custT="1"/>
      <dgm:spPr/>
      <dgm:t>
        <a:bodyPr/>
        <a:lstStyle/>
        <a:p>
          <a:pPr rtl="0"/>
          <a:r>
            <a:rPr kumimoji="0" lang="en-US" sz="20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Access </a:t>
          </a:r>
          <a:r>
            <a:rPr kumimoji="0" lang="en-US" sz="20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Bookshare</a:t>
          </a:r>
          <a:r>
            <a:rPr kumimoji="0" lang="en-US" sz="20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 </a:t>
          </a:r>
          <a:r>
            <a:rPr kumimoji="0" lang="en-US" sz="20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at Home</a:t>
          </a:r>
          <a:endParaRPr lang="en-US" sz="2000" b="1" dirty="0"/>
        </a:p>
      </dgm:t>
    </dgm:pt>
    <dgm:pt modelId="{AB2D9080-FB9E-4C9C-9C15-9F8CB0CC5049}" type="parTrans" cxnId="{38B98DCC-01A7-48A1-B176-CDBDA9BB2475}">
      <dgm:prSet/>
      <dgm:spPr/>
      <dgm:t>
        <a:bodyPr/>
        <a:lstStyle/>
        <a:p>
          <a:endParaRPr lang="en-US" sz="1600"/>
        </a:p>
      </dgm:t>
    </dgm:pt>
    <dgm:pt modelId="{7C53D212-FBB0-4797-8128-8FB89AA60F6D}" type="sibTrans" cxnId="{38B98DCC-01A7-48A1-B176-CDBDA9BB2475}">
      <dgm:prSet/>
      <dgm:spPr/>
      <dgm:t>
        <a:bodyPr/>
        <a:lstStyle/>
        <a:p>
          <a:endParaRPr lang="en-US" sz="1600"/>
        </a:p>
      </dgm:t>
    </dgm:pt>
    <dgm:pt modelId="{E269CC90-0162-4E83-9417-6F06A6950B3C}">
      <dgm:prSet phldrT="[Text]" custT="1"/>
      <dgm:spPr/>
      <dgm:t>
        <a:bodyPr/>
        <a:lstStyle/>
        <a:p>
          <a:pPr rtl="0"/>
          <a:r>
            <a:rPr kumimoji="0" lang="en-US" sz="2000" b="1" i="0" u="none" strike="noStrike" cap="none" normalizeH="0" baseline="0" dirty="0" smtClean="0">
              <a:ln>
                <a:noFill/>
              </a:ln>
              <a:solidFill>
                <a:schemeClr val="tx1"/>
              </a:solidFill>
              <a:effectLst/>
              <a:latin typeface="Arial" charset="0"/>
              <a:ea typeface="ＭＳ Ｐゴシック" pitchFamily="34" charset="-128"/>
            </a:rPr>
            <a:t>Student downloads </a:t>
          </a:r>
          <a:r>
            <a:rPr kumimoji="0" lang="en-US" sz="2000" b="0" i="0" u="none" strike="noStrike" cap="none" normalizeH="0" baseline="0" dirty="0" smtClean="0">
              <a:ln>
                <a:noFill/>
              </a:ln>
              <a:solidFill>
                <a:schemeClr val="tx1"/>
              </a:solidFill>
              <a:effectLst/>
              <a:latin typeface="Arial" charset="0"/>
              <a:ea typeface="ＭＳ Ｐゴシック" pitchFamily="34" charset="-128"/>
            </a:rPr>
            <a:t>for herself / himself</a:t>
          </a:r>
          <a:endParaRPr lang="en-US" sz="2000" dirty="0"/>
        </a:p>
      </dgm:t>
    </dgm:pt>
    <dgm:pt modelId="{937172DB-8A74-4E05-96F7-BBFA3C0F9234}" type="parTrans" cxnId="{972ECB9D-BD85-44F3-9017-6EF987CDB004}">
      <dgm:prSet/>
      <dgm:spPr/>
      <dgm:t>
        <a:bodyPr/>
        <a:lstStyle/>
        <a:p>
          <a:endParaRPr lang="en-US" sz="1600"/>
        </a:p>
      </dgm:t>
    </dgm:pt>
    <dgm:pt modelId="{203BF79F-08AF-49CF-8C7E-9E040335B7E8}" type="sibTrans" cxnId="{972ECB9D-BD85-44F3-9017-6EF987CDB004}">
      <dgm:prSet/>
      <dgm:spPr/>
      <dgm:t>
        <a:bodyPr/>
        <a:lstStyle/>
        <a:p>
          <a:endParaRPr lang="en-US" sz="1600"/>
        </a:p>
      </dgm:t>
    </dgm:pt>
    <dgm:pt modelId="{E4CE697E-0B60-44B8-8130-104A8AE5ED70}">
      <dgm:prSet phldrT="[Text]" custT="1"/>
      <dgm:spPr>
        <a:solidFill>
          <a:srgbClr val="99CCFF"/>
        </a:solidFill>
      </dgm:spPr>
      <dgm:t>
        <a:bodyPr/>
        <a:lstStyle/>
        <a:p>
          <a:pPr algn="l" rtl="0"/>
          <a:r>
            <a:rPr kumimoji="0" lang="en-US" sz="2400" b="1" i="0" u="none" strike="noStrike" cap="none" normalizeH="0" baseline="0" dirty="0" smtClean="0">
              <a:ln>
                <a:noFill/>
              </a:ln>
              <a:solidFill>
                <a:schemeClr val="tx1"/>
              </a:solidFill>
              <a:effectLst/>
              <a:latin typeface="Arial" charset="0"/>
              <a:ea typeface="ＭＳ Ｐゴシック" pitchFamily="34" charset="-128"/>
            </a:rPr>
            <a:t>Organizational Membership</a:t>
          </a:r>
        </a:p>
      </dgm:t>
    </dgm:pt>
    <dgm:pt modelId="{E4A739DA-4870-4691-8964-E610BE231D21}" type="parTrans" cxnId="{F640C55B-5EF0-451B-AC42-2DB9421819D4}">
      <dgm:prSet/>
      <dgm:spPr/>
      <dgm:t>
        <a:bodyPr/>
        <a:lstStyle/>
        <a:p>
          <a:endParaRPr lang="en-US" sz="1600"/>
        </a:p>
      </dgm:t>
    </dgm:pt>
    <dgm:pt modelId="{2988A6CB-B5BB-4E13-884C-C08ED1BDAA75}" type="sibTrans" cxnId="{F640C55B-5EF0-451B-AC42-2DB9421819D4}">
      <dgm:prSet/>
      <dgm:spPr/>
      <dgm:t>
        <a:bodyPr/>
        <a:lstStyle/>
        <a:p>
          <a:endParaRPr lang="en-US" sz="1600"/>
        </a:p>
      </dgm:t>
    </dgm:pt>
    <dgm:pt modelId="{6AB5F411-460A-4E46-AC3C-59E3030B76B2}">
      <dgm:prSet phldrT="[Text]" custT="1"/>
      <dgm:spPr/>
      <dgm:t>
        <a:bodyPr/>
        <a:lstStyle/>
        <a:p>
          <a:pPr rtl="0"/>
          <a:r>
            <a:rPr kumimoji="0" lang="en-US" sz="2000" b="1" i="0" u="none" strike="noStrike" cap="none" normalizeH="0" baseline="0" dirty="0" smtClean="0">
              <a:ln>
                <a:noFill/>
              </a:ln>
              <a:solidFill>
                <a:schemeClr val="tx1"/>
              </a:solidFill>
              <a:effectLst/>
              <a:latin typeface="Arial" charset="0"/>
              <a:ea typeface="ＭＳ Ｐゴシック" pitchFamily="34" charset="-128"/>
            </a:rPr>
            <a:t>Teacher downloads </a:t>
          </a:r>
          <a:r>
            <a:rPr kumimoji="0" lang="en-US" sz="2000" b="0" i="0" u="none" strike="noStrike" cap="none" normalizeH="0" baseline="0" dirty="0" smtClean="0">
              <a:ln>
                <a:noFill/>
              </a:ln>
              <a:solidFill>
                <a:schemeClr val="tx1"/>
              </a:solidFill>
              <a:effectLst/>
              <a:latin typeface="Arial" charset="0"/>
              <a:ea typeface="ＭＳ Ｐゴシック" pitchFamily="34" charset="-128"/>
            </a:rPr>
            <a:t>on behalf of student</a:t>
          </a:r>
          <a:endParaRPr lang="en-US" sz="2000" dirty="0"/>
        </a:p>
      </dgm:t>
    </dgm:pt>
    <dgm:pt modelId="{EBDA0FAC-8CF7-4FB1-9D19-FCE1284E9702}" type="parTrans" cxnId="{6E6ED23F-DBC5-406A-8002-8AC4CEFA5850}">
      <dgm:prSet/>
      <dgm:spPr/>
      <dgm:t>
        <a:bodyPr/>
        <a:lstStyle/>
        <a:p>
          <a:endParaRPr lang="en-US" sz="1600"/>
        </a:p>
      </dgm:t>
    </dgm:pt>
    <dgm:pt modelId="{74CCC661-1C74-4D71-ADD6-08D95D95027C}" type="sibTrans" cxnId="{6E6ED23F-DBC5-406A-8002-8AC4CEFA5850}">
      <dgm:prSet/>
      <dgm:spPr/>
      <dgm:t>
        <a:bodyPr/>
        <a:lstStyle/>
        <a:p>
          <a:endParaRPr lang="en-US" sz="1600"/>
        </a:p>
      </dgm:t>
    </dgm:pt>
    <dgm:pt modelId="{75AB3497-B890-4503-A29E-0F96171B25BE}">
      <dgm:prSet phldrT="[Text]" custT="1"/>
      <dgm:spPr/>
      <dgm:t>
        <a:bodyPr/>
        <a:lstStyle/>
        <a:p>
          <a:pPr rtl="0"/>
          <a:endParaRPr lang="en-US" sz="2400" dirty="0"/>
        </a:p>
      </dgm:t>
    </dgm:pt>
    <dgm:pt modelId="{E3A20FBE-0F7F-4D6A-A969-8FDA34A2342D}" type="parTrans" cxnId="{0C94A8E1-6780-42E7-8AE1-04389BD10F40}">
      <dgm:prSet/>
      <dgm:spPr/>
      <dgm:t>
        <a:bodyPr/>
        <a:lstStyle/>
        <a:p>
          <a:endParaRPr lang="en-US" sz="1600"/>
        </a:p>
      </dgm:t>
    </dgm:pt>
    <dgm:pt modelId="{562A1066-3E9B-4A10-A73D-42352AFA1B0A}" type="sibTrans" cxnId="{0C94A8E1-6780-42E7-8AE1-04389BD10F40}">
      <dgm:prSet/>
      <dgm:spPr/>
      <dgm:t>
        <a:bodyPr/>
        <a:lstStyle/>
        <a:p>
          <a:endParaRPr lang="en-US" sz="1600"/>
        </a:p>
      </dgm:t>
    </dgm:pt>
    <dgm:pt modelId="{2A71ACDB-6B2F-4555-BAA2-702B9F68EA39}">
      <dgm:prSet phldrT="[Text]" custT="1"/>
      <dgm:spPr/>
      <dgm:t>
        <a:bodyPr/>
        <a:lstStyle/>
        <a:p>
          <a:pPr rtl="0"/>
          <a:r>
            <a:rPr kumimoji="0" lang="en-US" sz="2000" b="0" i="0" u="none" strike="noStrike" cap="none" normalizeH="0" baseline="0" dirty="0" smtClean="0">
              <a:ln>
                <a:noFill/>
              </a:ln>
              <a:solidFill>
                <a:schemeClr val="tx1"/>
              </a:solidFill>
              <a:effectLst/>
              <a:latin typeface="Arial" charset="0"/>
              <a:ea typeface="ＭＳ Ｐゴシック" pitchFamily="34" charset="-128"/>
            </a:rPr>
            <a:t>Download books, </a:t>
          </a:r>
          <a:r>
            <a:rPr kumimoji="0" lang="en-US" sz="2000" b="1" i="0" u="none" strike="noStrike" cap="none" normalizeH="0" baseline="0" dirty="0" smtClean="0">
              <a:ln>
                <a:noFill/>
              </a:ln>
              <a:solidFill>
                <a:schemeClr val="tx1"/>
              </a:solidFill>
              <a:effectLst/>
              <a:latin typeface="Arial" charset="0"/>
              <a:ea typeface="ＭＳ Ｐゴシック" pitchFamily="34" charset="-128"/>
            </a:rPr>
            <a:t>except </a:t>
          </a:r>
          <a:r>
            <a:rPr kumimoji="0" lang="en-US" sz="2000" b="1" i="0" u="none" strike="noStrike" cap="none" normalizeH="0" baseline="0" dirty="0" smtClean="0">
              <a:ln>
                <a:noFill/>
              </a:ln>
              <a:solidFill>
                <a:schemeClr val="tx1"/>
              </a:solidFill>
              <a:effectLst/>
              <a:latin typeface="Arial" charset="0"/>
              <a:ea typeface="ＭＳ Ｐゴシック" pitchFamily="34" charset="-128"/>
            </a:rPr>
            <a:t>textbooks, </a:t>
          </a:r>
          <a:r>
            <a:rPr kumimoji="0" lang="en-US" sz="2000" b="0" i="0" u="none" strike="noStrike" cap="none" normalizeH="0" baseline="0" dirty="0" smtClean="0">
              <a:ln>
                <a:noFill/>
              </a:ln>
              <a:solidFill>
                <a:schemeClr val="tx1"/>
              </a:solidFill>
              <a:effectLst/>
              <a:latin typeface="Arial" charset="0"/>
              <a:ea typeface="ＭＳ Ｐゴシック" pitchFamily="34" charset="-128"/>
            </a:rPr>
            <a:t>up to 100 per month</a:t>
          </a:r>
          <a:endParaRPr lang="en-US" sz="2000" b="0" dirty="0"/>
        </a:p>
      </dgm:t>
    </dgm:pt>
    <dgm:pt modelId="{9DBE490D-B520-470E-AA4A-631B6330E6AA}" type="parTrans" cxnId="{E5764340-A81C-48ED-90D2-1C451CC56DB6}">
      <dgm:prSet/>
      <dgm:spPr/>
      <dgm:t>
        <a:bodyPr/>
        <a:lstStyle/>
        <a:p>
          <a:endParaRPr lang="en-US" sz="1600"/>
        </a:p>
      </dgm:t>
    </dgm:pt>
    <dgm:pt modelId="{908D2602-D2B0-40D6-87D8-D65BEF9471FE}" type="sibTrans" cxnId="{E5764340-A81C-48ED-90D2-1C451CC56DB6}">
      <dgm:prSet/>
      <dgm:spPr/>
      <dgm:t>
        <a:bodyPr/>
        <a:lstStyle/>
        <a:p>
          <a:endParaRPr lang="en-US" sz="1600"/>
        </a:p>
      </dgm:t>
    </dgm:pt>
    <dgm:pt modelId="{68CDA888-5762-4AB9-84E7-F5E2A8C0EE96}">
      <dgm:prSet phldrT="[Text]" custT="1"/>
      <dgm:spPr/>
      <dgm:t>
        <a:bodyPr/>
        <a:lstStyle/>
        <a:p>
          <a:pPr rtl="0"/>
          <a:r>
            <a:rPr kumimoji="0" lang="en-US" sz="2000" b="0" i="0" u="none" strike="noStrike" cap="none" normalizeH="0" baseline="0" dirty="0" smtClean="0">
              <a:ln>
                <a:noFill/>
              </a:ln>
              <a:solidFill>
                <a:schemeClr val="tx1"/>
              </a:solidFill>
              <a:effectLst/>
              <a:latin typeface="Arial" charset="0"/>
              <a:ea typeface="ＭＳ Ｐゴシック" pitchFamily="34" charset="-128"/>
            </a:rPr>
            <a:t>Download all books, </a:t>
          </a:r>
          <a:r>
            <a:rPr kumimoji="0" lang="en-US" sz="2000" b="1" i="0" u="none" strike="noStrike" cap="none" normalizeH="0" baseline="0" dirty="0" smtClean="0">
              <a:ln>
                <a:noFill/>
              </a:ln>
              <a:solidFill>
                <a:schemeClr val="tx1"/>
              </a:solidFill>
              <a:effectLst/>
              <a:latin typeface="Arial" charset="0"/>
              <a:ea typeface="ＭＳ Ｐゴシック" pitchFamily="34" charset="-128"/>
            </a:rPr>
            <a:t>including textbooks</a:t>
          </a:r>
          <a:endParaRPr lang="en-US" sz="2000" b="1" dirty="0"/>
        </a:p>
      </dgm:t>
    </dgm:pt>
    <dgm:pt modelId="{CF726C1D-29F1-4DF5-92A3-33A41966DAFA}" type="parTrans" cxnId="{ABD964C0-D397-4E6A-B4E2-B98724C8D395}">
      <dgm:prSet/>
      <dgm:spPr/>
      <dgm:t>
        <a:bodyPr/>
        <a:lstStyle/>
        <a:p>
          <a:endParaRPr lang="en-US" sz="1600"/>
        </a:p>
      </dgm:t>
    </dgm:pt>
    <dgm:pt modelId="{F80D0BBC-FEFB-46FA-A2B2-A649AED1F0EC}" type="sibTrans" cxnId="{ABD964C0-D397-4E6A-B4E2-B98724C8D395}">
      <dgm:prSet/>
      <dgm:spPr/>
      <dgm:t>
        <a:bodyPr/>
        <a:lstStyle/>
        <a:p>
          <a:endParaRPr lang="en-US" sz="1600"/>
        </a:p>
      </dgm:t>
    </dgm:pt>
    <dgm:pt modelId="{DE6E82FD-1D3D-4F21-8A95-16065BACA984}">
      <dgm:prSet phldrT="[Text]" custT="1"/>
      <dgm:spPr/>
      <dgm:t>
        <a:bodyPr/>
        <a:lstStyle/>
        <a:p>
          <a:pPr rtl="0"/>
          <a:r>
            <a:rPr kumimoji="0" lang="en-US" sz="20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Access </a:t>
          </a:r>
          <a:r>
            <a:rPr kumimoji="0" lang="en-US" sz="2000" b="0" i="0" u="none" strike="noStrike" cap="none" normalizeH="0" baseline="0" dirty="0" err="1" smtClean="0">
              <a:ln>
                <a:noFill/>
              </a:ln>
              <a:solidFill>
                <a:schemeClr val="tx1"/>
              </a:solidFill>
              <a:effectLst/>
              <a:latin typeface="Arial" charset="0"/>
              <a:ea typeface="ＭＳ Ｐゴシック" pitchFamily="34" charset="-128"/>
              <a:cs typeface="Times New Roman" pitchFamily="18" charset="0"/>
            </a:rPr>
            <a:t>Bookshare</a:t>
          </a:r>
          <a:r>
            <a:rPr kumimoji="0" lang="en-US" sz="20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 </a:t>
          </a:r>
          <a:r>
            <a:rPr kumimoji="0" lang="en-US" sz="20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at School</a:t>
          </a:r>
          <a:endParaRPr lang="en-US" sz="2000" b="1" dirty="0"/>
        </a:p>
      </dgm:t>
    </dgm:pt>
    <dgm:pt modelId="{5A6DE74C-BA3C-4A0C-BBE1-693FC3439DA4}" type="parTrans" cxnId="{B9730ADC-B7D9-40DB-BA6A-2B0F3B646FFC}">
      <dgm:prSet/>
      <dgm:spPr/>
      <dgm:t>
        <a:bodyPr/>
        <a:lstStyle/>
        <a:p>
          <a:endParaRPr lang="en-US"/>
        </a:p>
      </dgm:t>
    </dgm:pt>
    <dgm:pt modelId="{5E98F1E0-E1DA-49BB-975E-76CA82458F06}" type="sibTrans" cxnId="{B9730ADC-B7D9-40DB-BA6A-2B0F3B646FFC}">
      <dgm:prSet/>
      <dgm:spPr/>
      <dgm:t>
        <a:bodyPr/>
        <a:lstStyle/>
        <a:p>
          <a:endParaRPr lang="en-US"/>
        </a:p>
      </dgm:t>
    </dgm:pt>
    <dgm:pt modelId="{82D982D8-A6FC-402E-B963-CA32391EC98D}">
      <dgm:prSet phldrT="[Text]" custT="1"/>
      <dgm:spPr/>
      <dgm:t>
        <a:bodyPr/>
        <a:lstStyle/>
        <a:p>
          <a:pPr rtl="0"/>
          <a:endParaRPr lang="en-US" sz="2000" dirty="0"/>
        </a:p>
      </dgm:t>
    </dgm:pt>
    <dgm:pt modelId="{107C1C22-FF48-403E-832F-EA3D65C53EB4}" type="parTrans" cxnId="{F26391D0-4B94-4D68-9F48-FC1296637CC1}">
      <dgm:prSet/>
      <dgm:spPr/>
      <dgm:t>
        <a:bodyPr/>
        <a:lstStyle/>
        <a:p>
          <a:endParaRPr lang="en-US"/>
        </a:p>
      </dgm:t>
    </dgm:pt>
    <dgm:pt modelId="{F017B3E8-5002-494E-B195-E47B07ABB001}" type="sibTrans" cxnId="{F26391D0-4B94-4D68-9F48-FC1296637CC1}">
      <dgm:prSet/>
      <dgm:spPr/>
      <dgm:t>
        <a:bodyPr/>
        <a:lstStyle/>
        <a:p>
          <a:endParaRPr lang="en-US"/>
        </a:p>
      </dgm:t>
    </dgm:pt>
    <dgm:pt modelId="{D70DDF41-D510-4EAE-B9B4-9FB2C6CEA784}">
      <dgm:prSet phldrT="[Text]" custT="1"/>
      <dgm:spPr/>
      <dgm:t>
        <a:bodyPr/>
        <a:lstStyle/>
        <a:p>
          <a:pPr rtl="0"/>
          <a:endParaRPr lang="en-US" sz="2000" b="1" dirty="0"/>
        </a:p>
      </dgm:t>
    </dgm:pt>
    <dgm:pt modelId="{180E0514-DE8B-48E4-975C-A9B457B67C7E}" type="parTrans" cxnId="{92506515-29B6-4660-B935-EFEE21881B5A}">
      <dgm:prSet/>
      <dgm:spPr/>
      <dgm:t>
        <a:bodyPr/>
        <a:lstStyle/>
        <a:p>
          <a:endParaRPr lang="en-US"/>
        </a:p>
      </dgm:t>
    </dgm:pt>
    <dgm:pt modelId="{4545232A-F4DC-4628-8976-3B1D8FF782D4}" type="sibTrans" cxnId="{92506515-29B6-4660-B935-EFEE21881B5A}">
      <dgm:prSet/>
      <dgm:spPr/>
      <dgm:t>
        <a:bodyPr/>
        <a:lstStyle/>
        <a:p>
          <a:endParaRPr lang="en-US"/>
        </a:p>
      </dgm:t>
    </dgm:pt>
    <dgm:pt modelId="{B84B62B5-C39D-4377-83ED-905490B4E14C}">
      <dgm:prSet phldrT="[Text]" custT="1"/>
      <dgm:spPr/>
      <dgm:t>
        <a:bodyPr/>
        <a:lstStyle/>
        <a:p>
          <a:pPr rtl="0"/>
          <a:endParaRPr lang="en-US" sz="2000" dirty="0"/>
        </a:p>
      </dgm:t>
    </dgm:pt>
    <dgm:pt modelId="{076CF7A4-4838-4DB5-8819-BE92D60F4838}" type="parTrans" cxnId="{C51175A2-18C4-4E68-928C-83EC60521DB6}">
      <dgm:prSet/>
      <dgm:spPr/>
      <dgm:t>
        <a:bodyPr/>
        <a:lstStyle/>
        <a:p>
          <a:endParaRPr lang="en-US"/>
        </a:p>
      </dgm:t>
    </dgm:pt>
    <dgm:pt modelId="{350E8D23-8249-4A11-BE93-99206FCB9844}" type="sibTrans" cxnId="{C51175A2-18C4-4E68-928C-83EC60521DB6}">
      <dgm:prSet/>
      <dgm:spPr/>
      <dgm:t>
        <a:bodyPr/>
        <a:lstStyle/>
        <a:p>
          <a:endParaRPr lang="en-US"/>
        </a:p>
      </dgm:t>
    </dgm:pt>
    <dgm:pt modelId="{95DC6CA6-E86C-4AF4-8CD4-238B674A8F42}">
      <dgm:prSet phldrT="[Text]" custT="1"/>
      <dgm:spPr/>
      <dgm:t>
        <a:bodyPr/>
        <a:lstStyle/>
        <a:p>
          <a:pPr rtl="0"/>
          <a:endParaRPr lang="en-US" sz="2000" b="1" dirty="0"/>
        </a:p>
      </dgm:t>
    </dgm:pt>
    <dgm:pt modelId="{2D46D146-F705-4B01-8A2E-7EACA38C655B}" type="parTrans" cxnId="{18B290EF-3B27-45C0-80A1-9FBDE278461C}">
      <dgm:prSet/>
      <dgm:spPr/>
      <dgm:t>
        <a:bodyPr/>
        <a:lstStyle/>
        <a:p>
          <a:endParaRPr lang="en-US"/>
        </a:p>
      </dgm:t>
    </dgm:pt>
    <dgm:pt modelId="{1398EDF1-00CE-4A90-8B34-F1051A575DFE}" type="sibTrans" cxnId="{18B290EF-3B27-45C0-80A1-9FBDE278461C}">
      <dgm:prSet/>
      <dgm:spPr/>
      <dgm:t>
        <a:bodyPr/>
        <a:lstStyle/>
        <a:p>
          <a:endParaRPr lang="en-US"/>
        </a:p>
      </dgm:t>
    </dgm:pt>
    <dgm:pt modelId="{C635E556-9436-4212-8410-D76CD6A6523E}" type="pres">
      <dgm:prSet presAssocID="{643E9688-3E87-4E2D-919E-2065D6DD96A6}" presName="Name0" presStyleCnt="0">
        <dgm:presLayoutVars>
          <dgm:dir/>
          <dgm:animLvl val="lvl"/>
          <dgm:resizeHandles val="exact"/>
        </dgm:presLayoutVars>
      </dgm:prSet>
      <dgm:spPr/>
      <dgm:t>
        <a:bodyPr/>
        <a:lstStyle/>
        <a:p>
          <a:endParaRPr lang="en-US"/>
        </a:p>
      </dgm:t>
    </dgm:pt>
    <dgm:pt modelId="{09727E09-4AFF-4792-A218-F8A8588A97FB}" type="pres">
      <dgm:prSet presAssocID="{52AB7BE5-7F0C-45B8-BEB5-F8C37E111C30}" presName="composite" presStyleCnt="0"/>
      <dgm:spPr/>
    </dgm:pt>
    <dgm:pt modelId="{849E8CE5-DDE2-4F72-A354-708AA43A4D1E}" type="pres">
      <dgm:prSet presAssocID="{52AB7BE5-7F0C-45B8-BEB5-F8C37E111C30}" presName="parTx" presStyleLbl="alignNode1" presStyleIdx="0" presStyleCnt="2" custScaleX="108488" custScaleY="100000">
        <dgm:presLayoutVars>
          <dgm:chMax val="0"/>
          <dgm:chPref val="0"/>
          <dgm:bulletEnabled val="1"/>
        </dgm:presLayoutVars>
      </dgm:prSet>
      <dgm:spPr/>
      <dgm:t>
        <a:bodyPr/>
        <a:lstStyle/>
        <a:p>
          <a:endParaRPr lang="en-US"/>
        </a:p>
      </dgm:t>
    </dgm:pt>
    <dgm:pt modelId="{0C752866-8E44-4786-9D61-7289CCD66FDF}" type="pres">
      <dgm:prSet presAssocID="{52AB7BE5-7F0C-45B8-BEB5-F8C37E111C30}" presName="desTx" presStyleLbl="alignAccFollowNode1" presStyleIdx="0" presStyleCnt="2" custScaleX="108488" custLinFactNeighborY="1518">
        <dgm:presLayoutVars>
          <dgm:bulletEnabled val="1"/>
        </dgm:presLayoutVars>
      </dgm:prSet>
      <dgm:spPr/>
      <dgm:t>
        <a:bodyPr/>
        <a:lstStyle/>
        <a:p>
          <a:endParaRPr lang="en-US"/>
        </a:p>
      </dgm:t>
    </dgm:pt>
    <dgm:pt modelId="{2ED5B668-8DA1-4FEB-A791-66D92C02A99B}" type="pres">
      <dgm:prSet presAssocID="{682011E6-3BB0-4F78-85C8-A9EA4246C3E8}" presName="space" presStyleCnt="0"/>
      <dgm:spPr/>
    </dgm:pt>
    <dgm:pt modelId="{4FCD1A28-B25E-423A-A909-AF9975249179}" type="pres">
      <dgm:prSet presAssocID="{E4CE697E-0B60-44B8-8130-104A8AE5ED70}" presName="composite" presStyleCnt="0"/>
      <dgm:spPr/>
    </dgm:pt>
    <dgm:pt modelId="{DFFCB217-7794-482C-9786-0F42A40F4DFC}" type="pres">
      <dgm:prSet presAssocID="{E4CE697E-0B60-44B8-8130-104A8AE5ED70}" presName="parTx" presStyleLbl="alignNode1" presStyleIdx="1" presStyleCnt="2" custScaleX="116385" custScaleY="100000" custLinFactNeighborX="-706" custLinFactNeighborY="1047">
        <dgm:presLayoutVars>
          <dgm:chMax val="0"/>
          <dgm:chPref val="0"/>
          <dgm:bulletEnabled val="1"/>
        </dgm:presLayoutVars>
      </dgm:prSet>
      <dgm:spPr/>
      <dgm:t>
        <a:bodyPr/>
        <a:lstStyle/>
        <a:p>
          <a:endParaRPr lang="en-US"/>
        </a:p>
      </dgm:t>
    </dgm:pt>
    <dgm:pt modelId="{1801B2F0-A58A-4695-B905-34A5B7CFFD57}" type="pres">
      <dgm:prSet presAssocID="{E4CE697E-0B60-44B8-8130-104A8AE5ED70}" presName="desTx" presStyleLbl="alignAccFollowNode1" presStyleIdx="1" presStyleCnt="2" custScaleX="116385" custLinFactNeighborX="-706" custLinFactNeighborY="41">
        <dgm:presLayoutVars>
          <dgm:bulletEnabled val="1"/>
        </dgm:presLayoutVars>
      </dgm:prSet>
      <dgm:spPr/>
      <dgm:t>
        <a:bodyPr/>
        <a:lstStyle/>
        <a:p>
          <a:endParaRPr lang="en-US"/>
        </a:p>
      </dgm:t>
    </dgm:pt>
  </dgm:ptLst>
  <dgm:cxnLst>
    <dgm:cxn modelId="{423A9CB2-C781-42F2-A423-21F0E6C56B93}" type="presOf" srcId="{75AB3497-B890-4503-A29E-0F96171B25BE}" destId="{0C752866-8E44-4786-9D61-7289CCD66FDF}" srcOrd="0" destOrd="5" presId="urn:microsoft.com/office/officeart/2005/8/layout/hList1"/>
    <dgm:cxn modelId="{53B335E4-8F8A-45EE-B758-9B04460E054C}" srcId="{643E9688-3E87-4E2D-919E-2065D6DD96A6}" destId="{52AB7BE5-7F0C-45B8-BEB5-F8C37E111C30}" srcOrd="0" destOrd="0" parTransId="{0F5FD759-34C3-43DA-BDD6-F948015E62B0}" sibTransId="{682011E6-3BB0-4F78-85C8-A9EA4246C3E8}"/>
    <dgm:cxn modelId="{92506515-29B6-4660-B935-EFEE21881B5A}" srcId="{E4CE697E-0B60-44B8-8130-104A8AE5ED70}" destId="{D70DDF41-D510-4EAE-B9B4-9FB2C6CEA784}" srcOrd="3" destOrd="0" parTransId="{180E0514-DE8B-48E4-975C-A9B457B67C7E}" sibTransId="{4545232A-F4DC-4628-8976-3B1D8FF782D4}"/>
    <dgm:cxn modelId="{C4EE1CA0-A8FF-4D21-936D-965901C1F559}" type="presOf" srcId="{B84B62B5-C39D-4377-83ED-905490B4E14C}" destId="{0C752866-8E44-4786-9D61-7289CCD66FDF}" srcOrd="0" destOrd="1" presId="urn:microsoft.com/office/officeart/2005/8/layout/hList1"/>
    <dgm:cxn modelId="{F640C55B-5EF0-451B-AC42-2DB9421819D4}" srcId="{643E9688-3E87-4E2D-919E-2065D6DD96A6}" destId="{E4CE697E-0B60-44B8-8130-104A8AE5ED70}" srcOrd="1" destOrd="0" parTransId="{E4A739DA-4870-4691-8964-E610BE231D21}" sibTransId="{2988A6CB-B5BB-4E13-884C-C08ED1BDAA75}"/>
    <dgm:cxn modelId="{800C67F3-AF22-4006-A5FF-FEE5EF4654E6}" type="presOf" srcId="{52AB7BE5-7F0C-45B8-BEB5-F8C37E111C30}" destId="{849E8CE5-DDE2-4F72-A354-708AA43A4D1E}" srcOrd="0" destOrd="0" presId="urn:microsoft.com/office/officeart/2005/8/layout/hList1"/>
    <dgm:cxn modelId="{ABD964C0-D397-4E6A-B4E2-B98724C8D395}" srcId="{E4CE697E-0B60-44B8-8130-104A8AE5ED70}" destId="{68CDA888-5762-4AB9-84E7-F5E2A8C0EE96}" srcOrd="4" destOrd="0" parTransId="{CF726C1D-29F1-4DF5-92A3-33A41966DAFA}" sibTransId="{F80D0BBC-FEFB-46FA-A2B2-A649AED1F0EC}"/>
    <dgm:cxn modelId="{C51175A2-18C4-4E68-928C-83EC60521DB6}" srcId="{52AB7BE5-7F0C-45B8-BEB5-F8C37E111C30}" destId="{B84B62B5-C39D-4377-83ED-905490B4E14C}" srcOrd="1" destOrd="0" parTransId="{076CF7A4-4838-4DB5-8819-BE92D60F4838}" sibTransId="{350E8D23-8249-4A11-BE93-99206FCB9844}"/>
    <dgm:cxn modelId="{F26391D0-4B94-4D68-9F48-FC1296637CC1}" srcId="{E4CE697E-0B60-44B8-8130-104A8AE5ED70}" destId="{82D982D8-A6FC-402E-B963-CA32391EC98D}" srcOrd="1" destOrd="0" parTransId="{107C1C22-FF48-403E-832F-EA3D65C53EB4}" sibTransId="{F017B3E8-5002-494E-B195-E47B07ABB001}"/>
    <dgm:cxn modelId="{95EBF441-8CD0-4DF7-AB5F-0CBD89E60541}" type="presOf" srcId="{2A71ACDB-6B2F-4555-BAA2-702B9F68EA39}" destId="{0C752866-8E44-4786-9D61-7289CCD66FDF}" srcOrd="0" destOrd="4" presId="urn:microsoft.com/office/officeart/2005/8/layout/hList1"/>
    <dgm:cxn modelId="{0BCD7199-711D-476E-9A8F-B0A689A99538}" type="presOf" srcId="{68CDA888-5762-4AB9-84E7-F5E2A8C0EE96}" destId="{1801B2F0-A58A-4695-B905-34A5B7CFFD57}" srcOrd="0" destOrd="4" presId="urn:microsoft.com/office/officeart/2005/8/layout/hList1"/>
    <dgm:cxn modelId="{C2BE3307-9793-48EA-A7A1-74C4E47D7097}" type="presOf" srcId="{20AD3711-3699-45CA-9570-16740450CFC4}" destId="{0C752866-8E44-4786-9D61-7289CCD66FDF}" srcOrd="0" destOrd="0" presId="urn:microsoft.com/office/officeart/2005/8/layout/hList1"/>
    <dgm:cxn modelId="{972ECB9D-BD85-44F3-9017-6EF987CDB004}" srcId="{52AB7BE5-7F0C-45B8-BEB5-F8C37E111C30}" destId="{E269CC90-0162-4E83-9417-6F06A6950B3C}" srcOrd="2" destOrd="0" parTransId="{937172DB-8A74-4E05-96F7-BBFA3C0F9234}" sibTransId="{203BF79F-08AF-49CF-8C7E-9E040335B7E8}"/>
    <dgm:cxn modelId="{50A907D2-5B18-434B-B725-153D975DF266}" type="presOf" srcId="{82D982D8-A6FC-402E-B963-CA32391EC98D}" destId="{1801B2F0-A58A-4695-B905-34A5B7CFFD57}" srcOrd="0" destOrd="1" presId="urn:microsoft.com/office/officeart/2005/8/layout/hList1"/>
    <dgm:cxn modelId="{6E6ED23F-DBC5-406A-8002-8AC4CEFA5850}" srcId="{E4CE697E-0B60-44B8-8130-104A8AE5ED70}" destId="{6AB5F411-460A-4E46-AC3C-59E3030B76B2}" srcOrd="2" destOrd="0" parTransId="{EBDA0FAC-8CF7-4FB1-9D19-FCE1284E9702}" sibTransId="{74CCC661-1C74-4D71-ADD6-08D95D95027C}"/>
    <dgm:cxn modelId="{AD9DDE6D-455A-46D0-9219-BC5F5AF07DCC}" type="presOf" srcId="{E269CC90-0162-4E83-9417-6F06A6950B3C}" destId="{0C752866-8E44-4786-9D61-7289CCD66FDF}" srcOrd="0" destOrd="2" presId="urn:microsoft.com/office/officeart/2005/8/layout/hList1"/>
    <dgm:cxn modelId="{CC168198-58A4-4F94-A8F7-D1622BBC51F7}" type="presOf" srcId="{DE6E82FD-1D3D-4F21-8A95-16065BACA984}" destId="{1801B2F0-A58A-4695-B905-34A5B7CFFD57}" srcOrd="0" destOrd="0" presId="urn:microsoft.com/office/officeart/2005/8/layout/hList1"/>
    <dgm:cxn modelId="{CD115AE7-99E1-4EA3-87C1-93B035530CA6}" type="presOf" srcId="{643E9688-3E87-4E2D-919E-2065D6DD96A6}" destId="{C635E556-9436-4212-8410-D76CD6A6523E}" srcOrd="0" destOrd="0" presId="urn:microsoft.com/office/officeart/2005/8/layout/hList1"/>
    <dgm:cxn modelId="{E5764340-A81C-48ED-90D2-1C451CC56DB6}" srcId="{52AB7BE5-7F0C-45B8-BEB5-F8C37E111C30}" destId="{2A71ACDB-6B2F-4555-BAA2-702B9F68EA39}" srcOrd="4" destOrd="0" parTransId="{9DBE490D-B520-470E-AA4A-631B6330E6AA}" sibTransId="{908D2602-D2B0-40D6-87D8-D65BEF9471FE}"/>
    <dgm:cxn modelId="{91E34AAE-E535-4B98-AD75-76164E5DCB72}" type="presOf" srcId="{D70DDF41-D510-4EAE-B9B4-9FB2C6CEA784}" destId="{1801B2F0-A58A-4695-B905-34A5B7CFFD57}" srcOrd="0" destOrd="3" presId="urn:microsoft.com/office/officeart/2005/8/layout/hList1"/>
    <dgm:cxn modelId="{8A361133-1526-49A5-BC95-C63B6B972B40}" type="presOf" srcId="{E4CE697E-0B60-44B8-8130-104A8AE5ED70}" destId="{DFFCB217-7794-482C-9786-0F42A40F4DFC}" srcOrd="0" destOrd="0" presId="urn:microsoft.com/office/officeart/2005/8/layout/hList1"/>
    <dgm:cxn modelId="{A35B2362-35F7-4C07-BCA9-E7F9FC0FE3B5}" type="presOf" srcId="{6AB5F411-460A-4E46-AC3C-59E3030B76B2}" destId="{1801B2F0-A58A-4695-B905-34A5B7CFFD57}" srcOrd="0" destOrd="2" presId="urn:microsoft.com/office/officeart/2005/8/layout/hList1"/>
    <dgm:cxn modelId="{B9730ADC-B7D9-40DB-BA6A-2B0F3B646FFC}" srcId="{E4CE697E-0B60-44B8-8130-104A8AE5ED70}" destId="{DE6E82FD-1D3D-4F21-8A95-16065BACA984}" srcOrd="0" destOrd="0" parTransId="{5A6DE74C-BA3C-4A0C-BBE1-693FC3439DA4}" sibTransId="{5E98F1E0-E1DA-49BB-975E-76CA82458F06}"/>
    <dgm:cxn modelId="{18B290EF-3B27-45C0-80A1-9FBDE278461C}" srcId="{52AB7BE5-7F0C-45B8-BEB5-F8C37E111C30}" destId="{95DC6CA6-E86C-4AF4-8CD4-238B674A8F42}" srcOrd="3" destOrd="0" parTransId="{2D46D146-F705-4B01-8A2E-7EACA38C655B}" sibTransId="{1398EDF1-00CE-4A90-8B34-F1051A575DFE}"/>
    <dgm:cxn modelId="{0C94A8E1-6780-42E7-8AE1-04389BD10F40}" srcId="{52AB7BE5-7F0C-45B8-BEB5-F8C37E111C30}" destId="{75AB3497-B890-4503-A29E-0F96171B25BE}" srcOrd="5" destOrd="0" parTransId="{E3A20FBE-0F7F-4D6A-A969-8FDA34A2342D}" sibTransId="{562A1066-3E9B-4A10-A73D-42352AFA1B0A}"/>
    <dgm:cxn modelId="{26F7AE31-9A60-4DAA-8588-B5AD6DB912BD}" type="presOf" srcId="{95DC6CA6-E86C-4AF4-8CD4-238B674A8F42}" destId="{0C752866-8E44-4786-9D61-7289CCD66FDF}" srcOrd="0" destOrd="3" presId="urn:microsoft.com/office/officeart/2005/8/layout/hList1"/>
    <dgm:cxn modelId="{38B98DCC-01A7-48A1-B176-CDBDA9BB2475}" srcId="{52AB7BE5-7F0C-45B8-BEB5-F8C37E111C30}" destId="{20AD3711-3699-45CA-9570-16740450CFC4}" srcOrd="0" destOrd="0" parTransId="{AB2D9080-FB9E-4C9C-9C15-9F8CB0CC5049}" sibTransId="{7C53D212-FBB0-4797-8128-8FB89AA60F6D}"/>
    <dgm:cxn modelId="{C5F0D5DD-D408-4BFE-A825-465B79EF8C13}" type="presParOf" srcId="{C635E556-9436-4212-8410-D76CD6A6523E}" destId="{09727E09-4AFF-4792-A218-F8A8588A97FB}" srcOrd="0" destOrd="0" presId="urn:microsoft.com/office/officeart/2005/8/layout/hList1"/>
    <dgm:cxn modelId="{F60057DE-54BD-4DEA-94D4-C2E60E777784}" type="presParOf" srcId="{09727E09-4AFF-4792-A218-F8A8588A97FB}" destId="{849E8CE5-DDE2-4F72-A354-708AA43A4D1E}" srcOrd="0" destOrd="0" presId="urn:microsoft.com/office/officeart/2005/8/layout/hList1"/>
    <dgm:cxn modelId="{6D7C7083-E0A5-4326-9630-F8E5B5774AF1}" type="presParOf" srcId="{09727E09-4AFF-4792-A218-F8A8588A97FB}" destId="{0C752866-8E44-4786-9D61-7289CCD66FDF}" srcOrd="1" destOrd="0" presId="urn:microsoft.com/office/officeart/2005/8/layout/hList1"/>
    <dgm:cxn modelId="{EDAFAD35-A363-4AD9-8EDE-956CF2A466C0}" type="presParOf" srcId="{C635E556-9436-4212-8410-D76CD6A6523E}" destId="{2ED5B668-8DA1-4FEB-A791-66D92C02A99B}" srcOrd="1" destOrd="0" presId="urn:microsoft.com/office/officeart/2005/8/layout/hList1"/>
    <dgm:cxn modelId="{4B1B2130-076A-4B47-B0D4-CE0078495749}" type="presParOf" srcId="{C635E556-9436-4212-8410-D76CD6A6523E}" destId="{4FCD1A28-B25E-423A-A909-AF9975249179}" srcOrd="2" destOrd="0" presId="urn:microsoft.com/office/officeart/2005/8/layout/hList1"/>
    <dgm:cxn modelId="{2F8EE936-C41A-46B2-8780-3D508336E8E9}" type="presParOf" srcId="{4FCD1A28-B25E-423A-A909-AF9975249179}" destId="{DFFCB217-7794-482C-9786-0F42A40F4DFC}" srcOrd="0" destOrd="0" presId="urn:microsoft.com/office/officeart/2005/8/layout/hList1"/>
    <dgm:cxn modelId="{257DFC42-A8D0-4964-8A63-B4AA3F232FF1}" type="presParOf" srcId="{4FCD1A28-B25E-423A-A909-AF9975249179}" destId="{1801B2F0-A58A-4695-B905-34A5B7CFFD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E8CE5-DDE2-4F72-A354-708AA43A4D1E}">
      <dsp:nvSpPr>
        <dsp:cNvPr id="0" name=""/>
        <dsp:cNvSpPr/>
      </dsp:nvSpPr>
      <dsp:spPr>
        <a:xfrm>
          <a:off x="1628" y="29691"/>
          <a:ext cx="3528480" cy="1300966"/>
        </a:xfrm>
        <a:prstGeom prst="rect">
          <a:avLst/>
        </a:prstGeom>
        <a:solidFill>
          <a:srgbClr val="FF9933"/>
        </a:solidFill>
        <a:ln w="2540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l" defTabSz="1066800" rtl="0">
            <a:lnSpc>
              <a:spcPct val="90000"/>
            </a:lnSpc>
            <a:spcBef>
              <a:spcPct val="0"/>
            </a:spcBef>
            <a:spcAft>
              <a:spcPct val="35000"/>
            </a:spcAft>
          </a:pPr>
          <a:r>
            <a:rPr kumimoji="0" lang="en-US" sz="2400" b="1" i="0" u="none" strike="noStrike" kern="1200" cap="none" normalizeH="0" baseline="0" dirty="0" smtClean="0">
              <a:ln>
                <a:noFill/>
              </a:ln>
              <a:solidFill>
                <a:schemeClr val="tx1"/>
              </a:solidFill>
              <a:effectLst/>
              <a:latin typeface="Arial" charset="0"/>
              <a:ea typeface="ＭＳ Ｐゴシック" pitchFamily="34" charset="-128"/>
            </a:rPr>
            <a:t>Individual   Membership</a:t>
          </a:r>
          <a:endParaRPr lang="en-US" sz="2400" kern="1200" dirty="0"/>
        </a:p>
      </dsp:txBody>
      <dsp:txXfrm>
        <a:off x="1628" y="29691"/>
        <a:ext cx="3528480" cy="1300966"/>
      </dsp:txXfrm>
    </dsp:sp>
    <dsp:sp modelId="{0C752866-8E44-4786-9D61-7289CCD66FDF}">
      <dsp:nvSpPr>
        <dsp:cNvPr id="0" name=""/>
        <dsp:cNvSpPr/>
      </dsp:nvSpPr>
      <dsp:spPr>
        <a:xfrm>
          <a:off x="1628" y="1360350"/>
          <a:ext cx="3528480" cy="32116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smtClean="0">
              <a:ln>
                <a:noFill/>
              </a:ln>
              <a:solidFill>
                <a:schemeClr val="tx1"/>
              </a:solidFill>
              <a:effectLst/>
              <a:latin typeface="Arial" charset="0"/>
              <a:ea typeface="ＭＳ Ｐゴシック" pitchFamily="34" charset="-128"/>
              <a:cs typeface="Times New Roman" pitchFamily="18" charset="0"/>
            </a:rPr>
            <a:t>Access </a:t>
          </a:r>
          <a:r>
            <a:rPr kumimoji="0" lang="en-US" sz="2000" b="0" i="0" u="none" strike="noStrike" kern="1200" cap="none" normalizeH="0" baseline="0" dirty="0" err="1" smtClean="0">
              <a:ln>
                <a:noFill/>
              </a:ln>
              <a:solidFill>
                <a:schemeClr val="tx1"/>
              </a:solidFill>
              <a:effectLst/>
              <a:latin typeface="Arial" charset="0"/>
              <a:ea typeface="ＭＳ Ｐゴシック" pitchFamily="34" charset="-128"/>
              <a:cs typeface="Times New Roman" pitchFamily="18" charset="0"/>
            </a:rPr>
            <a:t>Bookshare</a:t>
          </a:r>
          <a:r>
            <a:rPr kumimoji="0" lang="en-US" sz="2000" b="0" i="0" u="none" strike="noStrike" kern="1200" cap="none" normalizeH="0" baseline="0" dirty="0" smtClean="0">
              <a:ln>
                <a:noFill/>
              </a:ln>
              <a:solidFill>
                <a:schemeClr val="tx1"/>
              </a:solidFill>
              <a:effectLst/>
              <a:latin typeface="Arial" charset="0"/>
              <a:ea typeface="ＭＳ Ｐゴシック" pitchFamily="34" charset="-128"/>
              <a:cs typeface="Times New Roman" pitchFamily="18" charset="0"/>
            </a:rPr>
            <a:t> </a:t>
          </a:r>
          <a:r>
            <a:rPr kumimoji="0" lang="en-US" sz="2000" b="1" i="0" u="none" strike="noStrike" kern="1200" cap="none" normalizeH="0" baseline="0" dirty="0" smtClean="0">
              <a:ln>
                <a:noFill/>
              </a:ln>
              <a:solidFill>
                <a:schemeClr val="tx1"/>
              </a:solidFill>
              <a:effectLst/>
              <a:latin typeface="Arial" charset="0"/>
              <a:ea typeface="ＭＳ Ｐゴシック" pitchFamily="34" charset="-128"/>
              <a:cs typeface="Times New Roman" pitchFamily="18" charset="0"/>
            </a:rPr>
            <a:t>at Home</a:t>
          </a:r>
          <a:endParaRPr lang="en-US" sz="2000" b="1"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kumimoji="0" lang="en-US" sz="2000" b="1" i="0" u="none" strike="noStrike" kern="1200" cap="none" normalizeH="0" baseline="0" dirty="0" smtClean="0">
              <a:ln>
                <a:noFill/>
              </a:ln>
              <a:solidFill>
                <a:schemeClr val="tx1"/>
              </a:solidFill>
              <a:effectLst/>
              <a:latin typeface="Arial" charset="0"/>
              <a:ea typeface="ＭＳ Ｐゴシック" pitchFamily="34" charset="-128"/>
            </a:rPr>
            <a:t>Student downloads </a:t>
          </a:r>
          <a:r>
            <a:rPr kumimoji="0" lang="en-US" sz="2000" b="0" i="0" u="none" strike="noStrike" kern="1200" cap="none" normalizeH="0" baseline="0" dirty="0" smtClean="0">
              <a:ln>
                <a:noFill/>
              </a:ln>
              <a:solidFill>
                <a:schemeClr val="tx1"/>
              </a:solidFill>
              <a:effectLst/>
              <a:latin typeface="Arial" charset="0"/>
              <a:ea typeface="ＭＳ Ｐゴシック" pitchFamily="34" charset="-128"/>
            </a:rPr>
            <a:t>for herself / himself</a:t>
          </a:r>
          <a:endParaRPr lang="en-US" sz="2000" kern="1200" dirty="0"/>
        </a:p>
        <a:p>
          <a:pPr marL="228600" lvl="1" indent="-228600" algn="l" defTabSz="889000" rtl="0">
            <a:lnSpc>
              <a:spcPct val="90000"/>
            </a:lnSpc>
            <a:spcBef>
              <a:spcPct val="0"/>
            </a:spcBef>
            <a:spcAft>
              <a:spcPct val="15000"/>
            </a:spcAft>
            <a:buChar char="••"/>
          </a:pPr>
          <a:endParaRPr lang="en-US" sz="2000" b="1" kern="1200" dirty="0"/>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smtClean="0">
              <a:ln>
                <a:noFill/>
              </a:ln>
              <a:solidFill>
                <a:schemeClr val="tx1"/>
              </a:solidFill>
              <a:effectLst/>
              <a:latin typeface="Arial" charset="0"/>
              <a:ea typeface="ＭＳ Ｐゴシック" pitchFamily="34" charset="-128"/>
            </a:rPr>
            <a:t>Download books, </a:t>
          </a:r>
          <a:r>
            <a:rPr kumimoji="0" lang="en-US" sz="2000" b="1" i="0" u="none" strike="noStrike" kern="1200" cap="none" normalizeH="0" baseline="0" dirty="0" smtClean="0">
              <a:ln>
                <a:noFill/>
              </a:ln>
              <a:solidFill>
                <a:schemeClr val="tx1"/>
              </a:solidFill>
              <a:effectLst/>
              <a:latin typeface="Arial" charset="0"/>
              <a:ea typeface="ＭＳ Ｐゴシック" pitchFamily="34" charset="-128"/>
            </a:rPr>
            <a:t>except </a:t>
          </a:r>
          <a:r>
            <a:rPr kumimoji="0" lang="en-US" sz="2000" b="1" i="0" u="none" strike="noStrike" kern="1200" cap="none" normalizeH="0" baseline="0" dirty="0" smtClean="0">
              <a:ln>
                <a:noFill/>
              </a:ln>
              <a:solidFill>
                <a:schemeClr val="tx1"/>
              </a:solidFill>
              <a:effectLst/>
              <a:latin typeface="Arial" charset="0"/>
              <a:ea typeface="ＭＳ Ｐゴシック" pitchFamily="34" charset="-128"/>
            </a:rPr>
            <a:t>textbooks, </a:t>
          </a:r>
          <a:r>
            <a:rPr kumimoji="0" lang="en-US" sz="2000" b="0" i="0" u="none" strike="noStrike" kern="1200" cap="none" normalizeH="0" baseline="0" dirty="0" smtClean="0">
              <a:ln>
                <a:noFill/>
              </a:ln>
              <a:solidFill>
                <a:schemeClr val="tx1"/>
              </a:solidFill>
              <a:effectLst/>
              <a:latin typeface="Arial" charset="0"/>
              <a:ea typeface="ＭＳ Ｐゴシック" pitchFamily="34" charset="-128"/>
            </a:rPr>
            <a:t>up to 100 per month</a:t>
          </a:r>
          <a:endParaRPr lang="en-US" sz="2000" b="0" kern="1200" dirty="0"/>
        </a:p>
        <a:p>
          <a:pPr marL="228600" lvl="1" indent="-228600" algn="l" defTabSz="1066800" rtl="0">
            <a:lnSpc>
              <a:spcPct val="90000"/>
            </a:lnSpc>
            <a:spcBef>
              <a:spcPct val="0"/>
            </a:spcBef>
            <a:spcAft>
              <a:spcPct val="15000"/>
            </a:spcAft>
            <a:buChar char="••"/>
          </a:pPr>
          <a:endParaRPr lang="en-US" sz="2400" kern="1200" dirty="0"/>
        </a:p>
      </dsp:txBody>
      <dsp:txXfrm>
        <a:off x="1628" y="1360350"/>
        <a:ext cx="3528480" cy="3211649"/>
      </dsp:txXfrm>
    </dsp:sp>
    <dsp:sp modelId="{DFFCB217-7794-482C-9786-0F42A40F4DFC}">
      <dsp:nvSpPr>
        <dsp:cNvPr id="0" name=""/>
        <dsp:cNvSpPr/>
      </dsp:nvSpPr>
      <dsp:spPr>
        <a:xfrm>
          <a:off x="3962485" y="43313"/>
          <a:ext cx="3785323" cy="1300966"/>
        </a:xfrm>
        <a:prstGeom prst="rect">
          <a:avLst/>
        </a:prstGeom>
        <a:solidFill>
          <a:srgbClr val="99CC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l" defTabSz="1066800" rtl="0">
            <a:lnSpc>
              <a:spcPct val="90000"/>
            </a:lnSpc>
            <a:spcBef>
              <a:spcPct val="0"/>
            </a:spcBef>
            <a:spcAft>
              <a:spcPct val="35000"/>
            </a:spcAft>
          </a:pPr>
          <a:r>
            <a:rPr kumimoji="0" lang="en-US" sz="2400" b="1" i="0" u="none" strike="noStrike" kern="1200" cap="none" normalizeH="0" baseline="0" dirty="0" smtClean="0">
              <a:ln>
                <a:noFill/>
              </a:ln>
              <a:solidFill>
                <a:schemeClr val="tx1"/>
              </a:solidFill>
              <a:effectLst/>
              <a:latin typeface="Arial" charset="0"/>
              <a:ea typeface="ＭＳ Ｐゴシック" pitchFamily="34" charset="-128"/>
            </a:rPr>
            <a:t>Organizational Membership</a:t>
          </a:r>
        </a:p>
      </dsp:txBody>
      <dsp:txXfrm>
        <a:off x="3962485" y="43313"/>
        <a:ext cx="3785323" cy="1300966"/>
      </dsp:txXfrm>
    </dsp:sp>
    <dsp:sp modelId="{1801B2F0-A58A-4695-B905-34A5B7CFFD57}">
      <dsp:nvSpPr>
        <dsp:cNvPr id="0" name=""/>
        <dsp:cNvSpPr/>
      </dsp:nvSpPr>
      <dsp:spPr>
        <a:xfrm>
          <a:off x="3962485" y="1331974"/>
          <a:ext cx="3785323" cy="32116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smtClean="0">
              <a:ln>
                <a:noFill/>
              </a:ln>
              <a:solidFill>
                <a:schemeClr val="tx1"/>
              </a:solidFill>
              <a:effectLst/>
              <a:latin typeface="Arial" charset="0"/>
              <a:ea typeface="ＭＳ Ｐゴシック" pitchFamily="34" charset="-128"/>
              <a:cs typeface="Times New Roman" pitchFamily="18" charset="0"/>
            </a:rPr>
            <a:t>Access </a:t>
          </a:r>
          <a:r>
            <a:rPr kumimoji="0" lang="en-US" sz="2000" b="0" i="0" u="none" strike="noStrike" kern="1200" cap="none" normalizeH="0" baseline="0" dirty="0" err="1" smtClean="0">
              <a:ln>
                <a:noFill/>
              </a:ln>
              <a:solidFill>
                <a:schemeClr val="tx1"/>
              </a:solidFill>
              <a:effectLst/>
              <a:latin typeface="Arial" charset="0"/>
              <a:ea typeface="ＭＳ Ｐゴシック" pitchFamily="34" charset="-128"/>
              <a:cs typeface="Times New Roman" pitchFamily="18" charset="0"/>
            </a:rPr>
            <a:t>Bookshare</a:t>
          </a:r>
          <a:r>
            <a:rPr kumimoji="0" lang="en-US" sz="2000" b="0" i="0" u="none" strike="noStrike" kern="1200" cap="none" normalizeH="0" baseline="0" dirty="0" smtClean="0">
              <a:ln>
                <a:noFill/>
              </a:ln>
              <a:solidFill>
                <a:schemeClr val="tx1"/>
              </a:solidFill>
              <a:effectLst/>
              <a:latin typeface="Arial" charset="0"/>
              <a:ea typeface="ＭＳ Ｐゴシック" pitchFamily="34" charset="-128"/>
              <a:cs typeface="Times New Roman" pitchFamily="18" charset="0"/>
            </a:rPr>
            <a:t> </a:t>
          </a:r>
          <a:r>
            <a:rPr kumimoji="0" lang="en-US" sz="2000" b="1" i="0" u="none" strike="noStrike" kern="1200" cap="none" normalizeH="0" baseline="0" dirty="0" smtClean="0">
              <a:ln>
                <a:noFill/>
              </a:ln>
              <a:solidFill>
                <a:schemeClr val="tx1"/>
              </a:solidFill>
              <a:effectLst/>
              <a:latin typeface="Arial" charset="0"/>
              <a:ea typeface="ＭＳ Ｐゴシック" pitchFamily="34" charset="-128"/>
              <a:cs typeface="Times New Roman" pitchFamily="18" charset="0"/>
            </a:rPr>
            <a:t>at School</a:t>
          </a:r>
          <a:endParaRPr lang="en-US" sz="2000" b="1"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kumimoji="0" lang="en-US" sz="2000" b="1" i="0" u="none" strike="noStrike" kern="1200" cap="none" normalizeH="0" baseline="0" dirty="0" smtClean="0">
              <a:ln>
                <a:noFill/>
              </a:ln>
              <a:solidFill>
                <a:schemeClr val="tx1"/>
              </a:solidFill>
              <a:effectLst/>
              <a:latin typeface="Arial" charset="0"/>
              <a:ea typeface="ＭＳ Ｐゴシック" pitchFamily="34" charset="-128"/>
            </a:rPr>
            <a:t>Teacher downloads </a:t>
          </a:r>
          <a:r>
            <a:rPr kumimoji="0" lang="en-US" sz="2000" b="0" i="0" u="none" strike="noStrike" kern="1200" cap="none" normalizeH="0" baseline="0" dirty="0" smtClean="0">
              <a:ln>
                <a:noFill/>
              </a:ln>
              <a:solidFill>
                <a:schemeClr val="tx1"/>
              </a:solidFill>
              <a:effectLst/>
              <a:latin typeface="Arial" charset="0"/>
              <a:ea typeface="ＭＳ Ｐゴシック" pitchFamily="34" charset="-128"/>
            </a:rPr>
            <a:t>on behalf of student</a:t>
          </a:r>
          <a:endParaRPr lang="en-US" sz="2000" kern="1200" dirty="0"/>
        </a:p>
        <a:p>
          <a:pPr marL="228600" lvl="1" indent="-228600" algn="l" defTabSz="889000" rtl="0">
            <a:lnSpc>
              <a:spcPct val="90000"/>
            </a:lnSpc>
            <a:spcBef>
              <a:spcPct val="0"/>
            </a:spcBef>
            <a:spcAft>
              <a:spcPct val="15000"/>
            </a:spcAft>
            <a:buChar char="••"/>
          </a:pPr>
          <a:endParaRPr lang="en-US" sz="2000" b="1" kern="1200" dirty="0"/>
        </a:p>
        <a:p>
          <a:pPr marL="228600" lvl="1" indent="-228600" algn="l" defTabSz="889000" rtl="0">
            <a:lnSpc>
              <a:spcPct val="90000"/>
            </a:lnSpc>
            <a:spcBef>
              <a:spcPct val="0"/>
            </a:spcBef>
            <a:spcAft>
              <a:spcPct val="15000"/>
            </a:spcAft>
            <a:buChar char="••"/>
          </a:pPr>
          <a:r>
            <a:rPr kumimoji="0" lang="en-US" sz="2000" b="0" i="0" u="none" strike="noStrike" kern="1200" cap="none" normalizeH="0" baseline="0" dirty="0" smtClean="0">
              <a:ln>
                <a:noFill/>
              </a:ln>
              <a:solidFill>
                <a:schemeClr val="tx1"/>
              </a:solidFill>
              <a:effectLst/>
              <a:latin typeface="Arial" charset="0"/>
              <a:ea typeface="ＭＳ Ｐゴシック" pitchFamily="34" charset="-128"/>
            </a:rPr>
            <a:t>Download all books, </a:t>
          </a:r>
          <a:r>
            <a:rPr kumimoji="0" lang="en-US" sz="2000" b="1" i="0" u="none" strike="noStrike" kern="1200" cap="none" normalizeH="0" baseline="0" dirty="0" smtClean="0">
              <a:ln>
                <a:noFill/>
              </a:ln>
              <a:solidFill>
                <a:schemeClr val="tx1"/>
              </a:solidFill>
              <a:effectLst/>
              <a:latin typeface="Arial" charset="0"/>
              <a:ea typeface="ＭＳ Ｐゴシック" pitchFamily="34" charset="-128"/>
            </a:rPr>
            <a:t>including textbooks</a:t>
          </a:r>
          <a:endParaRPr lang="en-US" sz="2000" b="1" kern="1200" dirty="0"/>
        </a:p>
      </dsp:txBody>
      <dsp:txXfrm>
        <a:off x="3962485" y="1331974"/>
        <a:ext cx="3785323" cy="32116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mn-ea"/>
                <a:cs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ea typeface="+mn-ea"/>
                <a:cs typeface="Arial" charset="0"/>
              </a:defRPr>
            </a:lvl1pPr>
          </a:lstStyle>
          <a:p>
            <a:pPr>
              <a:defRPr/>
            </a:pPr>
            <a:fld id="{F003A224-A8E2-48BC-AC11-1DBD4AD9373E}" type="slidenum">
              <a:rPr lang="en-US"/>
              <a:pPr>
                <a:defRPr/>
              </a:pPr>
              <a:t>‹#›</a:t>
            </a:fld>
            <a:endParaRPr lang="en-US"/>
          </a:p>
        </p:txBody>
      </p:sp>
    </p:spTree>
    <p:extLst>
      <p:ext uri="{BB962C8B-B14F-4D97-AF65-F5344CB8AC3E}">
        <p14:creationId xmlns:p14="http://schemas.microsoft.com/office/powerpoint/2010/main" val="3520064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F33B6E7D-1DEC-4268-A32B-24AA4923B5FB}" type="slidenum">
              <a:rPr lang="en-US" smtClean="0"/>
              <a:pPr/>
              <a:t>5</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B02CD9FC-2048-41FE-BEA7-67C6DE261CB6}" type="slidenum">
              <a:rPr lang="en-US" smtClean="0">
                <a:solidFill>
                  <a:prstClr val="black"/>
                </a:solidFill>
              </a:rPr>
              <a:pPr>
                <a:defRPr/>
              </a:pPr>
              <a:t>14</a:t>
            </a:fld>
            <a:endParaRPr lang="en-US" smtClean="0">
              <a:solidFill>
                <a:prstClr val="black"/>
              </a:solidFill>
            </a:endParaRPr>
          </a:p>
        </p:txBody>
      </p:sp>
      <p:sp>
        <p:nvSpPr>
          <p:cNvPr id="337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1" tIns="45710" rIns="91421" bIns="45710" anchor="b"/>
          <a:lstStyle/>
          <a:p>
            <a:pPr algn="r" eaLnBrk="0" hangingPunct="0"/>
            <a:fld id="{CBB0640D-E88A-4C84-A013-803D73855D39}" type="slidenum">
              <a:rPr lang="en-US" sz="1200">
                <a:solidFill>
                  <a:prstClr val="black"/>
                </a:solidFill>
              </a:rPr>
              <a:pPr algn="r" eaLnBrk="0" hangingPunct="0"/>
              <a:t>14</a:t>
            </a:fld>
            <a:endParaRPr lang="en-US" sz="1200">
              <a:solidFill>
                <a:prstClr val="black"/>
              </a:solidFill>
            </a:endParaRPr>
          </a:p>
        </p:txBody>
      </p:sp>
      <p:sp>
        <p:nvSpPr>
          <p:cNvPr id="33796" name="Rectangle 2"/>
          <p:cNvSpPr>
            <a:spLocks noGrp="1" noRot="1" noChangeAspect="1" noChangeArrowheads="1" noTextEdit="1"/>
          </p:cNvSpPr>
          <p:nvPr>
            <p:ph type="sldImg"/>
          </p:nvPr>
        </p:nvSpPr>
        <p:spPr>
          <a:xfrm>
            <a:off x="1144588" y="685800"/>
            <a:ext cx="4570412" cy="3429000"/>
          </a:xfrm>
          <a:ln/>
        </p:spPr>
      </p:sp>
      <p:sp>
        <p:nvSpPr>
          <p:cNvPr id="33797" name="Rectangle 3"/>
          <p:cNvSpPr>
            <a:spLocks noGrp="1" noChangeArrowheads="1"/>
          </p:cNvSpPr>
          <p:nvPr>
            <p:ph type="body" idx="1"/>
          </p:nvPr>
        </p:nvSpPr>
        <p:spPr>
          <a:noFill/>
        </p:spPr>
        <p:txBody>
          <a:bodyPr lIns="91421" tIns="45710" rIns="91421" bIns="45710"/>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45B599C-1F31-47C4-81D2-C74647A9B289}" type="slidenum">
              <a:rPr lang="en-US" smtClean="0">
                <a:solidFill>
                  <a:prstClr val="black"/>
                </a:solidFill>
              </a:rPr>
              <a:pPr/>
              <a:t>15</a:t>
            </a:fld>
            <a:endParaRPr lang="en-US" smtClean="0">
              <a:solidFill>
                <a:prstClr val="black"/>
              </a:solidFill>
            </a:endParaRPr>
          </a:p>
        </p:txBody>
      </p:sp>
      <p:sp>
        <p:nvSpPr>
          <p:cNvPr id="46083" name="Rectangle 7"/>
          <p:cNvSpPr txBox="1">
            <a:spLocks noGrp="1" noChangeArrowheads="1"/>
          </p:cNvSpPr>
          <p:nvPr/>
        </p:nvSpPr>
        <p:spPr bwMode="auto">
          <a:xfrm>
            <a:off x="3885903" y="8694965"/>
            <a:ext cx="2972097" cy="449035"/>
          </a:xfrm>
          <a:prstGeom prst="rect">
            <a:avLst/>
          </a:prstGeom>
          <a:noFill/>
          <a:ln w="9525">
            <a:noFill/>
            <a:miter lim="800000"/>
            <a:headEnd/>
            <a:tailEnd/>
          </a:ln>
        </p:spPr>
        <p:txBody>
          <a:bodyPr lIns="91420" tIns="45711" rIns="91420" bIns="45711" anchor="b"/>
          <a:lstStyle/>
          <a:p>
            <a:pPr algn="r" eaLnBrk="0" hangingPunct="0"/>
            <a:fld id="{DB5EC88E-0410-46C0-BBD1-3FFA2C3B654D}" type="slidenum">
              <a:rPr lang="en-US" sz="1200">
                <a:solidFill>
                  <a:prstClr val="black"/>
                </a:solidFill>
              </a:rPr>
              <a:pPr algn="r" eaLnBrk="0" hangingPunct="0"/>
              <a:t>15</a:t>
            </a:fld>
            <a:endParaRPr lang="en-US" sz="1200" dirty="0">
              <a:solidFill>
                <a:prstClr val="black"/>
              </a:solidFill>
            </a:endParaRPr>
          </a:p>
        </p:txBody>
      </p:sp>
      <p:sp>
        <p:nvSpPr>
          <p:cNvPr id="46084" name="Rectangle 2"/>
          <p:cNvSpPr>
            <a:spLocks noGrp="1" noRot="1" noChangeAspect="1" noChangeArrowheads="1" noTextEdit="1"/>
          </p:cNvSpPr>
          <p:nvPr>
            <p:ph type="sldImg"/>
          </p:nvPr>
        </p:nvSpPr>
        <p:spPr>
          <a:xfrm>
            <a:off x="1133475" y="674688"/>
            <a:ext cx="4595813" cy="3448050"/>
          </a:xfrm>
          <a:ln/>
        </p:spPr>
      </p:sp>
      <p:sp>
        <p:nvSpPr>
          <p:cNvPr id="46085" name="Rectangle 3"/>
          <p:cNvSpPr>
            <a:spLocks noGrp="1" noChangeArrowheads="1"/>
          </p:cNvSpPr>
          <p:nvPr>
            <p:ph type="body" idx="1"/>
          </p:nvPr>
        </p:nvSpPr>
        <p:spPr>
          <a:xfrm>
            <a:off x="913805" y="4346727"/>
            <a:ext cx="5030391" cy="4122964"/>
          </a:xfrm>
          <a:noFill/>
          <a:ln/>
        </p:spPr>
        <p:txBody>
          <a:bodyPr/>
          <a:lstStyle/>
          <a:p>
            <a:pPr eaLnBrk="1" hangingPunct="1"/>
            <a:r>
              <a:rPr lang="en-US" smtClean="0"/>
              <a:t>These are the high level steps involved with creating an account. We’ll now walk through all the details covering these basic steps.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67A03628-70FD-4D01-8F6D-7CDB10B8EB3E}" type="slidenum">
              <a:rPr lang="en-US" smtClean="0"/>
              <a:pPr>
                <a:defRPr/>
              </a:pPr>
              <a:t>6</a:t>
            </a:fld>
            <a:endParaRPr lang="en-US" smtClean="0"/>
          </a:p>
        </p:txBody>
      </p:sp>
      <p:sp>
        <p:nvSpPr>
          <p:cNvPr id="317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1" tIns="45710" rIns="91421" bIns="45710" anchor="b"/>
          <a:lstStyle/>
          <a:p>
            <a:pPr algn="r" eaLnBrk="0" hangingPunct="0"/>
            <a:fld id="{A00743B0-0AB2-484E-B8CE-1D5478F8677E}" type="slidenum">
              <a:rPr lang="en-US" sz="1200"/>
              <a:pPr algn="r" eaLnBrk="0" hangingPunct="0"/>
              <a:t>6</a:t>
            </a:fld>
            <a:endParaRPr lang="en-US" sz="1200"/>
          </a:p>
        </p:txBody>
      </p:sp>
      <p:sp>
        <p:nvSpPr>
          <p:cNvPr id="31748" name="Rectangle 2"/>
          <p:cNvSpPr>
            <a:spLocks noGrp="1" noRot="1" noChangeAspect="1" noChangeArrowheads="1" noTextEdit="1"/>
          </p:cNvSpPr>
          <p:nvPr>
            <p:ph type="sldImg"/>
          </p:nvPr>
        </p:nvSpPr>
        <p:spPr>
          <a:xfrm>
            <a:off x="1144588" y="685800"/>
            <a:ext cx="4570412" cy="3429000"/>
          </a:xfrm>
          <a:ln/>
        </p:spPr>
      </p:sp>
      <p:sp>
        <p:nvSpPr>
          <p:cNvPr id="31749" name="Rectangle 3"/>
          <p:cNvSpPr>
            <a:spLocks noGrp="1" noChangeArrowheads="1"/>
          </p:cNvSpPr>
          <p:nvPr>
            <p:ph type="body" idx="1"/>
          </p:nvPr>
        </p:nvSpPr>
        <p:spPr>
          <a:xfrm>
            <a:off x="685800" y="4341813"/>
            <a:ext cx="5486400" cy="4116387"/>
          </a:xfrm>
          <a:noFill/>
        </p:spPr>
        <p:txBody>
          <a:bodyPr lIns="91421" tIns="45710" rIns="91421" bIns="45710"/>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FAF41A10-37AD-423D-B87F-CB6373D62FF4}" type="slidenum">
              <a:rPr lang="en-US" smtClean="0"/>
              <a:pPr>
                <a:defRPr/>
              </a:pPr>
              <a:t>7</a:t>
            </a:fld>
            <a:endParaRPr lang="en-US" smtClean="0"/>
          </a:p>
        </p:txBody>
      </p:sp>
      <p:sp>
        <p:nvSpPr>
          <p:cNvPr id="327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1" tIns="45710" rIns="91421" bIns="45710" anchor="b"/>
          <a:lstStyle/>
          <a:p>
            <a:pPr algn="r" eaLnBrk="0" hangingPunct="0"/>
            <a:fld id="{652CBA6B-DA21-44AA-9666-D6D20518ABB5}" type="slidenum">
              <a:rPr lang="en-US" sz="1200"/>
              <a:pPr algn="r" eaLnBrk="0" hangingPunct="0"/>
              <a:t>7</a:t>
            </a:fld>
            <a:endParaRPr lang="en-US" sz="1200"/>
          </a:p>
        </p:txBody>
      </p:sp>
      <p:sp>
        <p:nvSpPr>
          <p:cNvPr id="32772" name="Rectangle 2"/>
          <p:cNvSpPr>
            <a:spLocks noGrp="1" noRot="1" noChangeAspect="1" noChangeArrowheads="1" noTextEdit="1"/>
          </p:cNvSpPr>
          <p:nvPr>
            <p:ph type="sldImg"/>
          </p:nvPr>
        </p:nvSpPr>
        <p:spPr>
          <a:xfrm>
            <a:off x="1144588" y="685800"/>
            <a:ext cx="4570412" cy="3429000"/>
          </a:xfrm>
          <a:ln/>
        </p:spPr>
      </p:sp>
      <p:sp>
        <p:nvSpPr>
          <p:cNvPr id="32773" name="Rectangle 3"/>
          <p:cNvSpPr>
            <a:spLocks noGrp="1" noChangeArrowheads="1"/>
          </p:cNvSpPr>
          <p:nvPr>
            <p:ph type="body" idx="1"/>
          </p:nvPr>
        </p:nvSpPr>
        <p:spPr>
          <a:xfrm>
            <a:off x="685800" y="4341813"/>
            <a:ext cx="5486400" cy="4116387"/>
          </a:xfrm>
          <a:noFill/>
        </p:spPr>
        <p:txBody>
          <a:bodyPr lIns="91421" tIns="45710" rIns="91421" bIns="45710"/>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45B599C-1F31-47C4-81D2-C74647A9B289}" type="slidenum">
              <a:rPr lang="en-US" smtClean="0"/>
              <a:pPr/>
              <a:t>8</a:t>
            </a:fld>
            <a:endParaRPr lang="en-US" smtClean="0"/>
          </a:p>
        </p:txBody>
      </p:sp>
      <p:sp>
        <p:nvSpPr>
          <p:cNvPr id="46083" name="Rectangle 7"/>
          <p:cNvSpPr txBox="1">
            <a:spLocks noGrp="1" noChangeArrowheads="1"/>
          </p:cNvSpPr>
          <p:nvPr/>
        </p:nvSpPr>
        <p:spPr bwMode="auto">
          <a:xfrm>
            <a:off x="3885903" y="8694965"/>
            <a:ext cx="2972097" cy="449035"/>
          </a:xfrm>
          <a:prstGeom prst="rect">
            <a:avLst/>
          </a:prstGeom>
          <a:noFill/>
          <a:ln w="9525">
            <a:noFill/>
            <a:miter lim="800000"/>
            <a:headEnd/>
            <a:tailEnd/>
          </a:ln>
        </p:spPr>
        <p:txBody>
          <a:bodyPr lIns="91420" tIns="45711" rIns="91420" bIns="45711" anchor="b"/>
          <a:lstStyle/>
          <a:p>
            <a:pPr algn="r" eaLnBrk="0" hangingPunct="0"/>
            <a:fld id="{DB5EC88E-0410-46C0-BBD1-3FFA2C3B654D}" type="slidenum">
              <a:rPr lang="en-US" sz="1200"/>
              <a:pPr algn="r" eaLnBrk="0" hangingPunct="0"/>
              <a:t>8</a:t>
            </a:fld>
            <a:endParaRPr lang="en-US" sz="1200" dirty="0"/>
          </a:p>
        </p:txBody>
      </p:sp>
      <p:sp>
        <p:nvSpPr>
          <p:cNvPr id="46084" name="Rectangle 2"/>
          <p:cNvSpPr>
            <a:spLocks noGrp="1" noRot="1" noChangeAspect="1" noChangeArrowheads="1" noTextEdit="1"/>
          </p:cNvSpPr>
          <p:nvPr>
            <p:ph type="sldImg"/>
          </p:nvPr>
        </p:nvSpPr>
        <p:spPr>
          <a:xfrm>
            <a:off x="1133475" y="674688"/>
            <a:ext cx="4595813" cy="3448050"/>
          </a:xfrm>
          <a:ln/>
        </p:spPr>
      </p:sp>
      <p:sp>
        <p:nvSpPr>
          <p:cNvPr id="46085" name="Rectangle 3"/>
          <p:cNvSpPr>
            <a:spLocks noGrp="1" noChangeArrowheads="1"/>
          </p:cNvSpPr>
          <p:nvPr>
            <p:ph type="body" idx="1"/>
          </p:nvPr>
        </p:nvSpPr>
        <p:spPr>
          <a:xfrm>
            <a:off x="913805" y="4346727"/>
            <a:ext cx="5030391" cy="4122964"/>
          </a:xfrm>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7D90163-36A7-43F8-B630-76C4074775B6}" type="slidenum">
              <a:rPr lang="en-US" smtClean="0">
                <a:solidFill>
                  <a:prstClr val="black"/>
                </a:solidFill>
              </a:rPr>
              <a:pPr/>
              <a:t>9</a:t>
            </a:fld>
            <a:endParaRPr lang="en-US" smtClean="0">
              <a:solidFill>
                <a:prstClr val="black"/>
              </a:solidFill>
            </a:endParaRPr>
          </a:p>
        </p:txBody>
      </p:sp>
      <p:sp>
        <p:nvSpPr>
          <p:cNvPr id="48131" name="Rectangle 7"/>
          <p:cNvSpPr txBox="1">
            <a:spLocks noGrp="1" noChangeArrowheads="1"/>
          </p:cNvSpPr>
          <p:nvPr/>
        </p:nvSpPr>
        <p:spPr bwMode="auto">
          <a:xfrm>
            <a:off x="3886200" y="8694295"/>
            <a:ext cx="2971800" cy="449705"/>
          </a:xfrm>
          <a:prstGeom prst="rect">
            <a:avLst/>
          </a:prstGeom>
          <a:noFill/>
          <a:ln w="9525">
            <a:noFill/>
            <a:miter lim="800000"/>
            <a:headEnd/>
            <a:tailEnd/>
          </a:ln>
        </p:spPr>
        <p:txBody>
          <a:bodyPr lIns="91432" tIns="45716" rIns="91432" bIns="45716" anchor="b"/>
          <a:lstStyle/>
          <a:p>
            <a:pPr algn="r"/>
            <a:fld id="{13DD8068-4316-4B3E-ABB1-6AA294494106}" type="slidenum">
              <a:rPr lang="en-US" sz="1200">
                <a:solidFill>
                  <a:prstClr val="black"/>
                </a:solidFill>
              </a:rPr>
              <a:pPr algn="r"/>
              <a:t>9</a:t>
            </a:fld>
            <a:endParaRPr lang="en-US" sz="1200" dirty="0">
              <a:solidFill>
                <a:prstClr val="black"/>
              </a:solidFill>
            </a:endParaRPr>
          </a:p>
        </p:txBody>
      </p:sp>
      <p:sp>
        <p:nvSpPr>
          <p:cNvPr id="48132" name="Rectangle 2"/>
          <p:cNvSpPr>
            <a:spLocks noGrp="1" noRot="1" noChangeAspect="1" noChangeArrowheads="1" noTextEdit="1"/>
          </p:cNvSpPr>
          <p:nvPr>
            <p:ph type="sldImg"/>
          </p:nvPr>
        </p:nvSpPr>
        <p:spPr>
          <a:xfrm>
            <a:off x="1133475" y="674688"/>
            <a:ext cx="4595813" cy="3448050"/>
          </a:xfrm>
          <a:ln/>
        </p:spPr>
      </p:sp>
      <p:sp>
        <p:nvSpPr>
          <p:cNvPr id="48133" name="Rectangle 3"/>
          <p:cNvSpPr>
            <a:spLocks noGrp="1" noChangeArrowheads="1"/>
          </p:cNvSpPr>
          <p:nvPr>
            <p:ph type="body" idx="1"/>
          </p:nvPr>
        </p:nvSpPr>
        <p:spPr>
          <a:xfrm>
            <a:off x="914400" y="4347149"/>
            <a:ext cx="5029200" cy="4122295"/>
          </a:xfrm>
          <a:noFill/>
          <a:ln/>
        </p:spPr>
        <p:txBody>
          <a:bodyPr/>
          <a:lstStyle/>
          <a:p>
            <a:pPr eaLnBrk="1" hangingPunct="1"/>
            <a:r>
              <a:rPr lang="en-US" smtClean="0"/>
              <a:t>The Primary Contact is the point of contact for the account services. He or she can add any number of Sponsors or ‘downloaders’ to the account so that other educational staff can also have access to the account to download books</a:t>
            </a:r>
          </a:p>
          <a:p>
            <a:pPr eaLnBrk="1" hangingPunct="1"/>
            <a:endParaRPr lang="en-US" smtClean="0"/>
          </a:p>
          <a:p>
            <a:pPr eaLnBrk="1" hangingPunct="1"/>
            <a:r>
              <a:rPr lang="en-US" smtClean="0"/>
              <a:t>Primary contact is not the Certifying Professional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45B599C-1F31-47C4-81D2-C74647A9B289}" type="slidenum">
              <a:rPr lang="en-US" smtClean="0"/>
              <a:pPr/>
              <a:t>10</a:t>
            </a:fld>
            <a:endParaRPr lang="en-US" smtClean="0"/>
          </a:p>
        </p:txBody>
      </p:sp>
      <p:sp>
        <p:nvSpPr>
          <p:cNvPr id="46083" name="Rectangle 7"/>
          <p:cNvSpPr txBox="1">
            <a:spLocks noGrp="1" noChangeArrowheads="1"/>
          </p:cNvSpPr>
          <p:nvPr/>
        </p:nvSpPr>
        <p:spPr bwMode="auto">
          <a:xfrm>
            <a:off x="3885903" y="8694965"/>
            <a:ext cx="2972097" cy="449035"/>
          </a:xfrm>
          <a:prstGeom prst="rect">
            <a:avLst/>
          </a:prstGeom>
          <a:noFill/>
          <a:ln w="9525">
            <a:noFill/>
            <a:miter lim="800000"/>
            <a:headEnd/>
            <a:tailEnd/>
          </a:ln>
        </p:spPr>
        <p:txBody>
          <a:bodyPr lIns="91420" tIns="45711" rIns="91420" bIns="45711" anchor="b"/>
          <a:lstStyle/>
          <a:p>
            <a:pPr algn="r" eaLnBrk="0" hangingPunct="0"/>
            <a:fld id="{DB5EC88E-0410-46C0-BBD1-3FFA2C3B654D}" type="slidenum">
              <a:rPr lang="en-US" sz="1200"/>
              <a:pPr algn="r" eaLnBrk="0" hangingPunct="0"/>
              <a:t>10</a:t>
            </a:fld>
            <a:endParaRPr lang="en-US" sz="1200" dirty="0"/>
          </a:p>
        </p:txBody>
      </p:sp>
      <p:sp>
        <p:nvSpPr>
          <p:cNvPr id="46084" name="Rectangle 2"/>
          <p:cNvSpPr>
            <a:spLocks noGrp="1" noRot="1" noChangeAspect="1" noChangeArrowheads="1" noTextEdit="1"/>
          </p:cNvSpPr>
          <p:nvPr>
            <p:ph type="sldImg"/>
          </p:nvPr>
        </p:nvSpPr>
        <p:spPr>
          <a:xfrm>
            <a:off x="1133475" y="674688"/>
            <a:ext cx="4595813" cy="3448050"/>
          </a:xfrm>
          <a:ln/>
        </p:spPr>
      </p:sp>
      <p:sp>
        <p:nvSpPr>
          <p:cNvPr id="46085" name="Rectangle 3"/>
          <p:cNvSpPr>
            <a:spLocks noGrp="1" noChangeArrowheads="1"/>
          </p:cNvSpPr>
          <p:nvPr>
            <p:ph type="body" idx="1"/>
          </p:nvPr>
        </p:nvSpPr>
        <p:spPr>
          <a:xfrm>
            <a:off x="913805" y="4346727"/>
            <a:ext cx="5030391" cy="4122964"/>
          </a:xfrm>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36CE8B-AFEA-4031-91D7-9C22683CAA0C}"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latin typeface="Arial" pitchFamily="34" charset="0"/>
                <a:cs typeface="Arial" pitchFamily="34" charset="0"/>
              </a:rPr>
              <a:t>Describe both types of memberships and the differences between the two.</a:t>
            </a:r>
          </a:p>
          <a:p>
            <a:endParaRPr lang="en-US" smtClean="0">
              <a:latin typeface="Arial" pitchFamily="34" charset="0"/>
              <a:cs typeface="Arial" pitchFamily="34" charset="0"/>
            </a:endParaRPr>
          </a:p>
          <a:p>
            <a:r>
              <a:rPr lang="en-US" smtClean="0">
                <a:latin typeface="Arial" pitchFamily="34" charset="0"/>
                <a:cs typeface="Arial" pitchFamily="34" charset="0"/>
              </a:rPr>
              <a:t>Stress that Bookshare recommends getting both types of memberships, and parents play a critical role in getting that access.</a:t>
            </a:r>
          </a:p>
        </p:txBody>
      </p:sp>
      <p:sp>
        <p:nvSpPr>
          <p:cNvPr id="4" name="Slide Number Placeholder 3"/>
          <p:cNvSpPr>
            <a:spLocks noGrp="1"/>
          </p:cNvSpPr>
          <p:nvPr>
            <p:ph type="sldNum" sz="quarter" idx="5"/>
          </p:nvPr>
        </p:nvSpPr>
        <p:spPr/>
        <p:txBody>
          <a:bodyPr/>
          <a:lstStyle/>
          <a:p>
            <a:pPr>
              <a:defRPr/>
            </a:pPr>
            <a:fld id="{BEF2F106-3929-4EA6-AF9B-51D703EA8032}"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B02CD9FC-2048-41FE-BEA7-67C6DE261CB6}" type="slidenum">
              <a:rPr lang="en-US" smtClean="0">
                <a:solidFill>
                  <a:prstClr val="black"/>
                </a:solidFill>
              </a:rPr>
              <a:pPr>
                <a:defRPr/>
              </a:pPr>
              <a:t>13</a:t>
            </a:fld>
            <a:endParaRPr lang="en-US" smtClean="0">
              <a:solidFill>
                <a:prstClr val="black"/>
              </a:solidFill>
            </a:endParaRPr>
          </a:p>
        </p:txBody>
      </p:sp>
      <p:sp>
        <p:nvSpPr>
          <p:cNvPr id="337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1" tIns="45710" rIns="91421" bIns="45710" anchor="b"/>
          <a:lstStyle/>
          <a:p>
            <a:pPr algn="r" eaLnBrk="0" hangingPunct="0"/>
            <a:fld id="{CBB0640D-E88A-4C84-A013-803D73855D39}" type="slidenum">
              <a:rPr lang="en-US" sz="1200">
                <a:solidFill>
                  <a:prstClr val="black"/>
                </a:solidFill>
              </a:rPr>
              <a:pPr algn="r" eaLnBrk="0" hangingPunct="0"/>
              <a:t>13</a:t>
            </a:fld>
            <a:endParaRPr lang="en-US" sz="1200">
              <a:solidFill>
                <a:prstClr val="black"/>
              </a:solidFill>
            </a:endParaRPr>
          </a:p>
        </p:txBody>
      </p:sp>
      <p:sp>
        <p:nvSpPr>
          <p:cNvPr id="33796" name="Rectangle 2"/>
          <p:cNvSpPr>
            <a:spLocks noGrp="1" noRot="1" noChangeAspect="1" noChangeArrowheads="1" noTextEdit="1"/>
          </p:cNvSpPr>
          <p:nvPr>
            <p:ph type="sldImg"/>
          </p:nvPr>
        </p:nvSpPr>
        <p:spPr>
          <a:xfrm>
            <a:off x="1144588" y="685800"/>
            <a:ext cx="4570412" cy="3429000"/>
          </a:xfrm>
          <a:ln/>
        </p:spPr>
      </p:sp>
      <p:sp>
        <p:nvSpPr>
          <p:cNvPr id="33797" name="Rectangle 3"/>
          <p:cNvSpPr>
            <a:spLocks noGrp="1" noChangeArrowheads="1"/>
          </p:cNvSpPr>
          <p:nvPr>
            <p:ph type="body" idx="1"/>
          </p:nvPr>
        </p:nvSpPr>
        <p:spPr>
          <a:noFill/>
        </p:spPr>
        <p:txBody>
          <a:bodyPr lIns="91421" tIns="45710" rIns="91421" bIns="45710"/>
          <a:lstStyle/>
          <a:p>
            <a:pPr eaLnBrk="1" hangingPunct="1"/>
            <a:r>
              <a:rPr lang="en-US" smtClean="0"/>
              <a:t>This is a table that clarifies eligibility. The list of certifying professionals applies to all categories.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ookslaptop_300dpi copy title3"/>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descr="BKS-cmyk"/>
          <p:cNvPicPr>
            <a:picLocks noChangeAspect="1" noChangeArrowheads="1"/>
          </p:cNvPicPr>
          <p:nvPr userDrawn="1"/>
        </p:nvPicPr>
        <p:blipFill>
          <a:blip r:embed="rId3" cstate="print"/>
          <a:srcRect/>
          <a:stretch>
            <a:fillRect/>
          </a:stretch>
        </p:blipFill>
        <p:spPr bwMode="auto">
          <a:xfrm>
            <a:off x="469900" y="1587500"/>
            <a:ext cx="2806700" cy="469900"/>
          </a:xfrm>
          <a:prstGeom prst="rect">
            <a:avLst/>
          </a:prstGeom>
          <a:noFill/>
          <a:ln w="9525">
            <a:noFill/>
            <a:miter lim="800000"/>
            <a:headEnd/>
            <a:tailEnd/>
          </a:ln>
        </p:spPr>
      </p:pic>
      <p:sp>
        <p:nvSpPr>
          <p:cNvPr id="8195" name="Rectangle 3"/>
          <p:cNvSpPr>
            <a:spLocks noGrp="1" noChangeArrowheads="1"/>
          </p:cNvSpPr>
          <p:nvPr>
            <p:ph type="ctrTitle"/>
          </p:nvPr>
        </p:nvSpPr>
        <p:spPr>
          <a:xfrm>
            <a:off x="381000" y="76200"/>
            <a:ext cx="7772400" cy="1470025"/>
          </a:xfrm>
        </p:spPr>
        <p:txBody>
          <a:bodyPr/>
          <a:lstStyle>
            <a:lvl1pPr algn="l">
              <a:defRPr/>
            </a:lvl1pPr>
          </a:lstStyle>
          <a:p>
            <a:pPr lvl="0"/>
            <a:r>
              <a:rPr lang="en-US" noProof="0" smtClean="0"/>
              <a:t>Click to edit Master title style</a:t>
            </a:r>
          </a:p>
        </p:txBody>
      </p:sp>
      <p:sp>
        <p:nvSpPr>
          <p:cNvPr id="8196" name="Rectangle 4"/>
          <p:cNvSpPr>
            <a:spLocks noGrp="1" noChangeArrowheads="1"/>
          </p:cNvSpPr>
          <p:nvPr>
            <p:ph type="subTitle" idx="1"/>
          </p:nvPr>
        </p:nvSpPr>
        <p:spPr>
          <a:xfrm>
            <a:off x="381000" y="1066800"/>
            <a:ext cx="6400800" cy="1752600"/>
          </a:xfrm>
          <a:extLst/>
        </p:spPr>
        <p:txBody>
          <a:bodyPr/>
          <a:lstStyle>
            <a:lvl1pPr marL="4763" indent="0">
              <a:buFont typeface="Wingdings" pitchFamily="2" charset="2"/>
              <a:buNone/>
              <a:defRPr/>
            </a:lvl1pPr>
          </a:lstStyle>
          <a:p>
            <a:pPr lvl="0"/>
            <a:r>
              <a:rPr lang="en-US" noProof="0" smtClean="0"/>
              <a:t>Click to edit Master subtitle style</a:t>
            </a:r>
          </a:p>
        </p:txBody>
      </p:sp>
      <p:sp>
        <p:nvSpPr>
          <p:cNvPr id="6" name="Date Placeholder 5"/>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1400">
                <a:ea typeface="+mn-ea"/>
              </a:defRPr>
            </a:lvl1pPr>
          </a:lstStyle>
          <a:p>
            <a:pPr>
              <a:defRPr/>
            </a:pPr>
            <a:endParaRPr lang="en-US"/>
          </a:p>
        </p:txBody>
      </p:sp>
      <p:sp>
        <p:nvSpPr>
          <p:cNvPr id="7" name="Footer Placeholder 6"/>
          <p:cNvSpPr>
            <a:spLocks noGrp="1" noChangeArrowheads="1"/>
          </p:cNvSpPr>
          <p:nvPr>
            <p:ph type="ftr" sz="quarter" idx="11"/>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eaLnBrk="0" hangingPunct="0">
              <a:defRPr sz="1400">
                <a:ea typeface="+mn-ea"/>
              </a:defRPr>
            </a:lvl1pPr>
          </a:lstStyle>
          <a:p>
            <a:pPr>
              <a:defRPr/>
            </a:pPr>
            <a:endParaRPr lang="en-US"/>
          </a:p>
        </p:txBody>
      </p:sp>
      <p:sp>
        <p:nvSpPr>
          <p:cNvPr id="8"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DBA79EA5-65C1-47C7-8FB2-06DF9A1359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F1744967-3062-4934-8305-13B0A58A2E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EF769478-B533-4720-879C-99BC694250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FB2F5783-ED0D-4814-9F3F-76D2EAA582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A81063E0-889F-45DE-903F-24B763D661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AD6E79B-3CEA-49BB-A927-DD1F90CC44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2151D421-AE58-41BE-AFF6-B70126C102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34127645-93C6-4824-A10C-C5CCF68FF5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6C2DA7BC-51D3-483D-B20D-614BA60D12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529D2C15-831C-432D-886D-6D5E259B2D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F14F3CC2-F44D-45CD-80E3-0BD92890F2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ookslaptop_300dpi newlogo sz"/>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4572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524000"/>
            <a:ext cx="7772400" cy="45720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5" name="Rectangle 7"/>
          <p:cNvSpPr>
            <a:spLocks noGrp="1" noChangeArrowheads="1"/>
          </p:cNvSpPr>
          <p:nvPr>
            <p:ph type="sldNum" sz="quarter" idx="4"/>
          </p:nvPr>
        </p:nvSpPr>
        <p:spPr bwMode="auto">
          <a:xfrm>
            <a:off x="6553200" y="61722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a:ea typeface="+mn-ea"/>
              </a:defRPr>
            </a:lvl1pPr>
          </a:lstStyle>
          <a:p>
            <a:pPr>
              <a:defRPr/>
            </a:pPr>
            <a:fld id="{551B12C7-9B27-4181-874A-86D8C5DB26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3200" b="1">
          <a:solidFill>
            <a:schemeClr val="tx2"/>
          </a:solidFill>
          <a:latin typeface="Arial" charset="0"/>
          <a:ea typeface="ＭＳ Ｐゴシック" pitchFamily="34" charset="-128"/>
          <a:cs typeface="Arial" charset="0"/>
        </a:defRPr>
      </a:lvl6pPr>
      <a:lvl7pPr marL="914400" algn="ctr" rtl="0" fontAlgn="base">
        <a:spcBef>
          <a:spcPct val="0"/>
        </a:spcBef>
        <a:spcAft>
          <a:spcPct val="0"/>
        </a:spcAft>
        <a:defRPr sz="3200" b="1">
          <a:solidFill>
            <a:schemeClr val="tx2"/>
          </a:solidFill>
          <a:latin typeface="Arial" charset="0"/>
          <a:ea typeface="ＭＳ Ｐゴシック" pitchFamily="34" charset="-128"/>
          <a:cs typeface="Arial" charset="0"/>
        </a:defRPr>
      </a:lvl7pPr>
      <a:lvl8pPr marL="1371600" algn="ctr" rtl="0" fontAlgn="base">
        <a:spcBef>
          <a:spcPct val="0"/>
        </a:spcBef>
        <a:spcAft>
          <a:spcPct val="0"/>
        </a:spcAft>
        <a:defRPr sz="3200" b="1">
          <a:solidFill>
            <a:schemeClr val="tx2"/>
          </a:solidFill>
          <a:latin typeface="Arial" charset="0"/>
          <a:ea typeface="ＭＳ Ｐゴシック" pitchFamily="34" charset="-128"/>
          <a:cs typeface="Arial" charset="0"/>
        </a:defRPr>
      </a:lvl8pPr>
      <a:lvl9pPr marL="1828800" algn="ctr" rtl="0" fontAlgn="base">
        <a:spcBef>
          <a:spcPct val="0"/>
        </a:spcBef>
        <a:spcAft>
          <a:spcPct val="0"/>
        </a:spcAft>
        <a:defRPr sz="3200" b="1">
          <a:solidFill>
            <a:schemeClr val="tx2"/>
          </a:solidFill>
          <a:latin typeface="Arial" charset="0"/>
          <a:ea typeface="ＭＳ Ｐゴシック" pitchFamily="34" charset="-128"/>
          <a:cs typeface="Arial" charset="0"/>
        </a:defRPr>
      </a:lvl9pPr>
    </p:titleStyle>
    <p:bodyStyle>
      <a:lvl1pPr marL="468313" indent="-468313" algn="l" rtl="0" eaLnBrk="0" fontAlgn="base" hangingPunct="0">
        <a:spcBef>
          <a:spcPct val="20000"/>
        </a:spcBef>
        <a:spcAft>
          <a:spcPct val="0"/>
        </a:spcAft>
        <a:buFont typeface="Wingdings" pitchFamily="2" charset="2"/>
        <a:buChar char="&amp;"/>
        <a:defRPr sz="2800">
          <a:solidFill>
            <a:schemeClr val="tx1"/>
          </a:solidFill>
          <a:latin typeface="+mn-lt"/>
          <a:ea typeface="+mn-ea"/>
          <a:cs typeface="+mn-cs"/>
        </a:defRPr>
      </a:lvl1pPr>
      <a:lvl2pPr marL="919163" indent="-336550" algn="l" rtl="0" eaLnBrk="0" fontAlgn="base" hangingPunct="0">
        <a:spcBef>
          <a:spcPct val="20000"/>
        </a:spcBef>
        <a:spcAft>
          <a:spcPct val="0"/>
        </a:spcAft>
        <a:buFont typeface="Wingdings 2" pitchFamily="18" charset="2"/>
        <a:buChar char="*"/>
        <a:defRPr sz="2800">
          <a:solidFill>
            <a:schemeClr val="tx1"/>
          </a:solidFill>
          <a:latin typeface="+mn-lt"/>
          <a:ea typeface="+mn-ea"/>
          <a:cs typeface="+mn-cs"/>
        </a:defRPr>
      </a:lvl2pPr>
      <a:lvl3pPr marL="1374775" indent="-341313" algn="l" rtl="0" eaLnBrk="0" fontAlgn="base" hangingPunct="0">
        <a:spcBef>
          <a:spcPct val="20000"/>
        </a:spcBef>
        <a:spcAft>
          <a:spcPct val="0"/>
        </a:spcAft>
        <a:buFont typeface="Wingdings 2" pitchFamily="18" charset="2"/>
        <a:buChar char="¯"/>
        <a:defRPr sz="2400">
          <a:solidFill>
            <a:schemeClr val="tx1"/>
          </a:solidFill>
          <a:latin typeface="+mn-lt"/>
          <a:ea typeface="+mn-ea"/>
          <a:cs typeface="+mn-cs"/>
        </a:defRPr>
      </a:lvl3pPr>
      <a:lvl4pPr marL="1830388" indent="-341313" algn="l" rtl="0" eaLnBrk="0" fontAlgn="base" hangingPunct="0">
        <a:spcBef>
          <a:spcPct val="20000"/>
        </a:spcBef>
        <a:spcAft>
          <a:spcPct val="0"/>
        </a:spcAft>
        <a:buFont typeface="Wingdings 2" pitchFamily="18" charset="2"/>
        <a:buChar char=""/>
        <a:defRPr sz="2000">
          <a:solidFill>
            <a:schemeClr val="tx1"/>
          </a:solidFill>
          <a:latin typeface="+mn-lt"/>
          <a:ea typeface="+mn-ea"/>
          <a:cs typeface="+mn-cs"/>
        </a:defRPr>
      </a:lvl4pPr>
      <a:lvl5pPr marL="2297113" indent="-352425" algn="l"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754313" indent="-352425" algn="l" rtl="0" fontAlgn="base">
        <a:spcBef>
          <a:spcPct val="20000"/>
        </a:spcBef>
        <a:spcAft>
          <a:spcPct val="0"/>
        </a:spcAft>
        <a:buFont typeface="Arial" charset="0"/>
        <a:buChar char="»"/>
        <a:defRPr sz="2000">
          <a:solidFill>
            <a:schemeClr val="tx1"/>
          </a:solidFill>
          <a:latin typeface="+mn-lt"/>
          <a:ea typeface="+mn-ea"/>
          <a:cs typeface="+mn-cs"/>
        </a:defRPr>
      </a:lvl6pPr>
      <a:lvl7pPr marL="3211513" indent="-352425" algn="l" rtl="0" fontAlgn="base">
        <a:spcBef>
          <a:spcPct val="20000"/>
        </a:spcBef>
        <a:spcAft>
          <a:spcPct val="0"/>
        </a:spcAft>
        <a:buFont typeface="Arial" charset="0"/>
        <a:buChar char="»"/>
        <a:defRPr sz="2000">
          <a:solidFill>
            <a:schemeClr val="tx1"/>
          </a:solidFill>
          <a:latin typeface="+mn-lt"/>
          <a:ea typeface="+mn-ea"/>
          <a:cs typeface="+mn-cs"/>
        </a:defRPr>
      </a:lvl7pPr>
      <a:lvl8pPr marL="3668713" indent="-352425" algn="l" rtl="0" fontAlgn="base">
        <a:spcBef>
          <a:spcPct val="20000"/>
        </a:spcBef>
        <a:spcAft>
          <a:spcPct val="0"/>
        </a:spcAft>
        <a:buFont typeface="Arial" charset="0"/>
        <a:buChar char="»"/>
        <a:defRPr sz="2000">
          <a:solidFill>
            <a:schemeClr val="tx1"/>
          </a:solidFill>
          <a:latin typeface="+mn-lt"/>
          <a:ea typeface="+mn-ea"/>
          <a:cs typeface="+mn-cs"/>
        </a:defRPr>
      </a:lvl8pPr>
      <a:lvl9pPr marL="4125913" indent="-352425"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OaibjhIh9k&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ookshare.or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ookshare.org/readingTool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ookshare.org/_/help/training/upcomingWebinar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bookshare.org/_/gettingStarted/overview" TargetMode="External"/><Relationship Id="rId7" Type="http://schemas.openxmlformats.org/officeDocument/2006/relationships/hyperlink" Target="https://www.bookshare.org/readingTools" TargetMode="External"/><Relationship Id="rId2" Type="http://schemas.openxmlformats.org/officeDocument/2006/relationships/hyperlink" Target="https://www.bookshare.org/" TargetMode="External"/><Relationship Id="rId1" Type="http://schemas.openxmlformats.org/officeDocument/2006/relationships/slideLayout" Target="../slideLayouts/slideLayout6.xml"/><Relationship Id="rId6" Type="http://schemas.openxmlformats.org/officeDocument/2006/relationships/hyperlink" Target="https://www.bookshare.org/_/membership/qualifications" TargetMode="External"/><Relationship Id="rId5" Type="http://schemas.openxmlformats.org/officeDocument/2006/relationships/hyperlink" Target="https://www.bookshare.org/_/community/educators/training" TargetMode="External"/><Relationship Id="rId4" Type="http://schemas.openxmlformats.org/officeDocument/2006/relationships/hyperlink" Target="https://www.bookshare.org/_/help/training/upcomingWebinar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helibrary.org/" TargetMode="External"/><Relationship Id="rId2" Type="http://schemas.openxmlformats.org/officeDocument/2006/relationships/hyperlink" Target="http://mel.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bookshare.org/_/aboutUs/legal/chafeeAmend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341630"/>
            <a:ext cx="8214360" cy="1470025"/>
          </a:xfrm>
        </p:spPr>
        <p:txBody>
          <a:bodyPr/>
          <a:lstStyle/>
          <a:p>
            <a:pPr algn="ctr" eaLnBrk="1" hangingPunct="1"/>
            <a:r>
              <a:rPr lang="en-US" sz="3600" dirty="0" smtClean="0"/>
              <a:t>Bookshare: Books without </a:t>
            </a:r>
            <a:r>
              <a:rPr lang="en-US" sz="3600" dirty="0" smtClean="0"/>
              <a:t>Barriers</a:t>
            </a:r>
            <a:endParaRPr lang="en-US" sz="3600" dirty="0" smtClean="0"/>
          </a:p>
        </p:txBody>
      </p:sp>
      <p:sp>
        <p:nvSpPr>
          <p:cNvPr id="2" name="Rectangle 1"/>
          <p:cNvSpPr/>
          <p:nvPr/>
        </p:nvSpPr>
        <p:spPr>
          <a:xfrm>
            <a:off x="983372" y="6488668"/>
            <a:ext cx="3659976" cy="369332"/>
          </a:xfrm>
          <a:prstGeom prst="rect">
            <a:avLst/>
          </a:prstGeom>
          <a:solidFill>
            <a:schemeClr val="bg1"/>
          </a:solidFill>
        </p:spPr>
        <p:txBody>
          <a:bodyPr wrap="none">
            <a:spAutoFit/>
          </a:bodyPr>
          <a:lstStyle/>
          <a:p>
            <a:r>
              <a:rPr lang="en-US" dirty="0"/>
              <a:t>Adapted from </a:t>
            </a:r>
            <a:r>
              <a:rPr lang="en-US" dirty="0" err="1" smtClean="0"/>
              <a:t>Bookshare</a:t>
            </a:r>
            <a:r>
              <a:rPr lang="en-US" dirty="0" smtClean="0"/>
              <a:t>  8-27-14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z="3600" dirty="0" smtClean="0"/>
              <a:t>How to </a:t>
            </a:r>
            <a:r>
              <a:rPr lang="en-US" sz="3600" dirty="0" smtClean="0"/>
              <a:t>Create </a:t>
            </a:r>
            <a:r>
              <a:rPr lang="en-US" sz="3600" dirty="0" smtClean="0"/>
              <a:t>a</a:t>
            </a:r>
            <a:r>
              <a:rPr lang="en-US" sz="3600" dirty="0" smtClean="0"/>
              <a:t> </a:t>
            </a:r>
            <a:r>
              <a:rPr lang="en-US" sz="3600" dirty="0" err="1" smtClean="0"/>
              <a:t>Bookshare</a:t>
            </a:r>
            <a:r>
              <a:rPr lang="en-US" sz="3600" dirty="0" smtClean="0"/>
              <a:t> “Sponsor”</a:t>
            </a:r>
            <a:endParaRPr lang="en-US" sz="3600" i="1" dirty="0" smtClean="0"/>
          </a:p>
        </p:txBody>
      </p:sp>
      <p:sp>
        <p:nvSpPr>
          <p:cNvPr id="18435" name="Rectangle 3"/>
          <p:cNvSpPr>
            <a:spLocks noGrp="1" noChangeArrowheads="1"/>
          </p:cNvSpPr>
          <p:nvPr>
            <p:ph type="body" idx="4294967295"/>
          </p:nvPr>
        </p:nvSpPr>
        <p:spPr>
          <a:xfrm>
            <a:off x="457200" y="1600200"/>
            <a:ext cx="8286750" cy="4572000"/>
          </a:xfrm>
        </p:spPr>
        <p:txBody>
          <a:bodyPr/>
          <a:lstStyle/>
          <a:p>
            <a:pPr eaLnBrk="1" hangingPunct="1">
              <a:buFont typeface="Wingdings" panose="05000000000000000000" pitchFamily="2" charset="2"/>
              <a:buChar char="§"/>
            </a:pPr>
            <a:r>
              <a:rPr lang="en-US" sz="3000" dirty="0" smtClean="0">
                <a:latin typeface="Calibri" panose="020F0502020204030204" pitchFamily="34" charset="0"/>
                <a:sym typeface="Wingdings 2" pitchFamily="18" charset="2"/>
              </a:rPr>
              <a:t>Someone who is already a district Sponsor can add a new Sponsor. Sponsors are additional educational professionals who will download for or share titles with students.</a:t>
            </a:r>
          </a:p>
          <a:p>
            <a:pPr eaLnBrk="1" hangingPunct="1">
              <a:buFont typeface="Wingdings" panose="05000000000000000000" pitchFamily="2" charset="2"/>
              <a:buChar char="§"/>
            </a:pPr>
            <a:r>
              <a:rPr lang="en-US" sz="3000" dirty="0" smtClean="0">
                <a:latin typeface="Calibri" panose="020F0502020204030204" pitchFamily="34" charset="0"/>
              </a:rPr>
              <a:t>Login to </a:t>
            </a:r>
            <a:r>
              <a:rPr lang="en-US" sz="3000" dirty="0" err="1" smtClean="0">
                <a:latin typeface="Calibri" panose="020F0502020204030204" pitchFamily="34" charset="0"/>
              </a:rPr>
              <a:t>Bookshare</a:t>
            </a:r>
            <a:r>
              <a:rPr lang="en-US" sz="3000" dirty="0" smtClean="0">
                <a:latin typeface="Calibri" panose="020F0502020204030204" pitchFamily="34" charset="0"/>
              </a:rPr>
              <a:t>. Click on “My Organization”. Select </a:t>
            </a:r>
            <a:r>
              <a:rPr lang="en-US" sz="3000" dirty="0">
                <a:latin typeface="Calibri" panose="020F0502020204030204" pitchFamily="34" charset="0"/>
              </a:rPr>
              <a:t>the "Sponsors" link and use the "Add a Sponsor" </a:t>
            </a:r>
            <a:r>
              <a:rPr lang="en-US" sz="3000" dirty="0" smtClean="0">
                <a:latin typeface="Calibri" panose="020F0502020204030204" pitchFamily="34" charset="0"/>
              </a:rPr>
              <a:t>button.</a:t>
            </a:r>
          </a:p>
          <a:p>
            <a:pPr eaLnBrk="1" hangingPunct="1">
              <a:buFont typeface="Wingdings" panose="05000000000000000000" pitchFamily="2" charset="2"/>
              <a:buChar char="§"/>
            </a:pPr>
            <a:r>
              <a:rPr lang="en-US" sz="3000" dirty="0" smtClean="0">
                <a:latin typeface="Calibri" panose="020F0502020204030204" pitchFamily="34" charset="0"/>
              </a:rPr>
              <a:t>Each </a:t>
            </a:r>
            <a:r>
              <a:rPr lang="en-US" sz="3000" dirty="0">
                <a:latin typeface="Calibri" panose="020F0502020204030204" pitchFamily="34" charset="0"/>
              </a:rPr>
              <a:t>new Sponsor will receive a welcome email with a link to set his or her password</a:t>
            </a:r>
            <a:r>
              <a:rPr lang="en-US" sz="3000" dirty="0" smtClean="0">
                <a:latin typeface="Calibri" panose="020F0502020204030204" pitchFamily="34" charset="0"/>
              </a:rPr>
              <a:t>.</a:t>
            </a:r>
            <a:endParaRPr lang="en-US" sz="3000" dirty="0" smtClean="0">
              <a:latin typeface="Calibri" panose="020F0502020204030204" pitchFamily="34" charset="0"/>
            </a:endParaRPr>
          </a:p>
        </p:txBody>
      </p:sp>
      <p:sp>
        <p:nvSpPr>
          <p:cNvPr id="18443" name="Slide Number Placeholder 52"/>
          <p:cNvSpPr>
            <a:spLocks noGrp="1"/>
          </p:cNvSpPr>
          <p:nvPr>
            <p:ph type="sldNum" sz="quarter" idx="4294967295"/>
          </p:nvPr>
        </p:nvSpPr>
        <p:spPr>
          <a:xfrm>
            <a:off x="6553200" y="6248400"/>
            <a:ext cx="1905000" cy="457200"/>
          </a:xfrm>
          <a:prstGeom prst="rect">
            <a:avLst/>
          </a:prstGeom>
          <a:noFill/>
        </p:spPr>
        <p:txBody>
          <a:bodyPr/>
          <a:lstStyle/>
          <a:p>
            <a:fld id="{2694B7BB-3E53-44ED-92EB-25E7191EB2E5}" type="slidenum">
              <a:rPr lang="en-US" smtClean="0"/>
              <a:pPr/>
              <a:t>10</a:t>
            </a:fld>
            <a:endParaRPr lang="en-US" smtClean="0"/>
          </a:p>
        </p:txBody>
      </p:sp>
    </p:spTree>
    <p:extLst>
      <p:ext uri="{BB962C8B-B14F-4D97-AF65-F5344CB8AC3E}">
        <p14:creationId xmlns:p14="http://schemas.microsoft.com/office/powerpoint/2010/main" val="728953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0396"/>
            <a:ext cx="7772400" cy="990600"/>
          </a:xfrm>
        </p:spPr>
        <p:txBody>
          <a:bodyPr/>
          <a:lstStyle/>
          <a:p>
            <a:r>
              <a:rPr lang="en-US" sz="4000" dirty="0" smtClean="0"/>
              <a:t>Complete </a:t>
            </a:r>
            <a:r>
              <a:rPr lang="en-US" sz="4000" dirty="0" smtClean="0"/>
              <a:t>the</a:t>
            </a:r>
            <a:r>
              <a:rPr lang="en-US" sz="4000" dirty="0" smtClean="0"/>
              <a:t> </a:t>
            </a:r>
            <a:r>
              <a:rPr lang="en-US" sz="4000" dirty="0" smtClean="0"/>
              <a:t>Registration: Your “Welcome” Email</a:t>
            </a:r>
            <a:endParaRPr lang="en-US" sz="4000" dirty="0"/>
          </a:p>
        </p:txBody>
      </p:sp>
      <p:sp>
        <p:nvSpPr>
          <p:cNvPr id="3" name="Content Placeholder 2"/>
          <p:cNvSpPr>
            <a:spLocks noGrp="1"/>
          </p:cNvSpPr>
          <p:nvPr>
            <p:ph idx="1"/>
          </p:nvPr>
        </p:nvSpPr>
        <p:spPr>
          <a:xfrm>
            <a:off x="685800" y="1872342"/>
            <a:ext cx="7772400" cy="4223657"/>
          </a:xfrm>
        </p:spPr>
        <p:txBody>
          <a:bodyPr/>
          <a:lstStyle/>
          <a:p>
            <a:r>
              <a:rPr lang="en-US" sz="3200" dirty="0" smtClean="0">
                <a:latin typeface="Calibri" panose="020F0502020204030204" pitchFamily="34" charset="0"/>
              </a:rPr>
              <a:t>Check your Inbox as well as your spam filter</a:t>
            </a:r>
          </a:p>
          <a:p>
            <a:r>
              <a:rPr lang="en-US" sz="3200" dirty="0" smtClean="0">
                <a:latin typeface="Calibri" panose="020F0502020204030204" pitchFamily="34" charset="0"/>
              </a:rPr>
              <a:t>Open and read the email</a:t>
            </a:r>
          </a:p>
          <a:p>
            <a:r>
              <a:rPr lang="en-US" sz="3200" dirty="0" smtClean="0">
                <a:latin typeface="Calibri" panose="020F0502020204030204" pitchFamily="34" charset="0"/>
              </a:rPr>
              <a:t>Select link on bottom of page</a:t>
            </a:r>
          </a:p>
          <a:p>
            <a:r>
              <a:rPr lang="en-US" sz="3200" dirty="0" smtClean="0">
                <a:latin typeface="Calibri" panose="020F0502020204030204" pitchFamily="34" charset="0"/>
              </a:rPr>
              <a:t>Create your password</a:t>
            </a:r>
            <a:endParaRPr lang="en-US" sz="3200" dirty="0">
              <a:latin typeface="Calibri" panose="020F0502020204030204" pitchFamily="34" charset="0"/>
            </a:endParaRPr>
          </a:p>
        </p:txBody>
      </p:sp>
      <p:sp>
        <p:nvSpPr>
          <p:cNvPr id="5" name="Slide Number Placeholder 4"/>
          <p:cNvSpPr>
            <a:spLocks noGrp="1"/>
          </p:cNvSpPr>
          <p:nvPr>
            <p:ph type="sldNum" sz="quarter" idx="4294967295"/>
          </p:nvPr>
        </p:nvSpPr>
        <p:spPr>
          <a:xfrm>
            <a:off x="6553200" y="6248400"/>
            <a:ext cx="1905000" cy="457200"/>
          </a:xfrm>
          <a:prstGeom prst="rect">
            <a:avLst/>
          </a:prstGeom>
        </p:spPr>
        <p:txBody>
          <a:bodyPr/>
          <a:lstStyle/>
          <a:p>
            <a:fld id="{8400D9A6-3B1C-4163-BC83-819B1F5761CB}"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4285356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000" dirty="0" smtClean="0"/>
              <a:t>Two </a:t>
            </a:r>
            <a:r>
              <a:rPr lang="en-US" sz="4000" dirty="0" smtClean="0"/>
              <a:t>Membership </a:t>
            </a:r>
            <a:r>
              <a:rPr lang="en-US" sz="4000" dirty="0" smtClean="0"/>
              <a:t>O</a:t>
            </a:r>
            <a:r>
              <a:rPr lang="en-US" sz="4000" dirty="0" smtClean="0"/>
              <a:t>ptions for Students</a:t>
            </a:r>
            <a:endParaRPr lang="en-US" sz="4000" dirty="0" smtClean="0"/>
          </a:p>
        </p:txBody>
      </p:sp>
      <p:graphicFrame>
        <p:nvGraphicFramePr>
          <p:cNvPr id="31" name="Content Placeholder 30"/>
          <p:cNvGraphicFramePr>
            <a:graphicFrameLocks noGrp="1"/>
          </p:cNvGraphicFramePr>
          <p:nvPr>
            <p:ph idx="1"/>
            <p:extLst>
              <p:ext uri="{D42A27DB-BD31-4B8C-83A1-F6EECF244321}">
                <p14:modId xmlns:p14="http://schemas.microsoft.com/office/powerpoint/2010/main" val="494731168"/>
              </p:ext>
            </p:extLst>
          </p:nvPr>
        </p:nvGraphicFramePr>
        <p:xfrm>
          <a:off x="6858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38"/>
          <p:cNvGrpSpPr>
            <a:grpSpLocks/>
          </p:cNvGrpSpPr>
          <p:nvPr/>
        </p:nvGrpSpPr>
        <p:grpSpPr bwMode="auto">
          <a:xfrm>
            <a:off x="7315200" y="1905000"/>
            <a:ext cx="914400" cy="914400"/>
            <a:chOff x="384" y="2736"/>
            <a:chExt cx="864" cy="908"/>
          </a:xfrm>
        </p:grpSpPr>
        <p:sp>
          <p:nvSpPr>
            <p:cNvPr id="20506" name="Rectangle 39"/>
            <p:cNvSpPr>
              <a:spLocks noChangeArrowheads="1"/>
            </p:cNvSpPr>
            <p:nvPr/>
          </p:nvSpPr>
          <p:spPr bwMode="auto">
            <a:xfrm>
              <a:off x="432" y="2976"/>
              <a:ext cx="768" cy="668"/>
            </a:xfrm>
            <a:prstGeom prst="rect">
              <a:avLst/>
            </a:prstGeom>
            <a:solidFill>
              <a:srgbClr val="FF9933"/>
            </a:solidFill>
            <a:ln w="12700">
              <a:solidFill>
                <a:schemeClr val="tx1"/>
              </a:solidFill>
              <a:miter lim="800000"/>
              <a:headEnd/>
              <a:tailEnd/>
            </a:ln>
          </p:spPr>
          <p:txBody>
            <a:bodyPr wrap="none" anchor="ctr"/>
            <a:lstStyle/>
            <a:p>
              <a:pPr algn="ctr"/>
              <a:endParaRPr lang="en-US" sz="2000"/>
            </a:p>
          </p:txBody>
        </p:sp>
        <p:sp>
          <p:nvSpPr>
            <p:cNvPr id="20507" name="AutoShape 40"/>
            <p:cNvSpPr>
              <a:spLocks noChangeArrowheads="1"/>
            </p:cNvSpPr>
            <p:nvPr/>
          </p:nvSpPr>
          <p:spPr bwMode="auto">
            <a:xfrm>
              <a:off x="384" y="2736"/>
              <a:ext cx="864" cy="233"/>
            </a:xfrm>
            <a:prstGeom prst="triangle">
              <a:avLst>
                <a:gd name="adj" fmla="val 50000"/>
              </a:avLst>
            </a:prstGeom>
            <a:solidFill>
              <a:srgbClr val="FF9933"/>
            </a:solidFill>
            <a:ln w="12700">
              <a:solidFill>
                <a:schemeClr val="tx1"/>
              </a:solidFill>
              <a:miter lim="800000"/>
              <a:headEnd/>
              <a:tailEnd/>
            </a:ln>
          </p:spPr>
          <p:txBody>
            <a:bodyPr wrap="none" anchor="ctr"/>
            <a:lstStyle/>
            <a:p>
              <a:endParaRPr lang="en-US"/>
            </a:p>
          </p:txBody>
        </p:sp>
      </p:grpSp>
      <p:grpSp>
        <p:nvGrpSpPr>
          <p:cNvPr id="3" name="Group 42"/>
          <p:cNvGrpSpPr>
            <a:grpSpLocks/>
          </p:cNvGrpSpPr>
          <p:nvPr/>
        </p:nvGrpSpPr>
        <p:grpSpPr bwMode="auto">
          <a:xfrm>
            <a:off x="7543800" y="2209800"/>
            <a:ext cx="223838" cy="457200"/>
            <a:chOff x="2832" y="2112"/>
            <a:chExt cx="336" cy="720"/>
          </a:xfrm>
        </p:grpSpPr>
        <p:sp>
          <p:nvSpPr>
            <p:cNvPr id="20500" name="Oval 23"/>
            <p:cNvSpPr>
              <a:spLocks noChangeArrowheads="1"/>
            </p:cNvSpPr>
            <p:nvPr/>
          </p:nvSpPr>
          <p:spPr bwMode="auto">
            <a:xfrm>
              <a:off x="2892" y="2112"/>
              <a:ext cx="216" cy="216"/>
            </a:xfrm>
            <a:prstGeom prst="ellipse">
              <a:avLst/>
            </a:prstGeom>
            <a:solidFill>
              <a:srgbClr val="3333FF"/>
            </a:solidFill>
            <a:ln w="9525">
              <a:solidFill>
                <a:schemeClr val="tx1"/>
              </a:solidFill>
              <a:round/>
              <a:headEnd/>
              <a:tailEnd/>
            </a:ln>
          </p:spPr>
          <p:txBody>
            <a:bodyPr wrap="none" anchor="ctr"/>
            <a:lstStyle/>
            <a:p>
              <a:endParaRPr lang="en-US"/>
            </a:p>
          </p:txBody>
        </p:sp>
        <p:sp>
          <p:nvSpPr>
            <p:cNvPr id="20501" name="AutoShape 24"/>
            <p:cNvSpPr>
              <a:spLocks noChangeArrowheads="1"/>
            </p:cNvSpPr>
            <p:nvPr/>
          </p:nvSpPr>
          <p:spPr bwMode="auto">
            <a:xfrm>
              <a:off x="2832" y="2352"/>
              <a:ext cx="336" cy="28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0502" name="Line 25"/>
            <p:cNvSpPr>
              <a:spLocks noChangeShapeType="1"/>
            </p:cNvSpPr>
            <p:nvPr/>
          </p:nvSpPr>
          <p:spPr bwMode="auto">
            <a:xfrm>
              <a:off x="2928" y="2640"/>
              <a:ext cx="0" cy="144"/>
            </a:xfrm>
            <a:prstGeom prst="line">
              <a:avLst/>
            </a:prstGeom>
            <a:noFill/>
            <a:ln w="9525">
              <a:solidFill>
                <a:schemeClr val="tx1"/>
              </a:solidFill>
              <a:round/>
              <a:headEnd/>
              <a:tailEnd/>
            </a:ln>
          </p:spPr>
          <p:txBody>
            <a:bodyPr/>
            <a:lstStyle/>
            <a:p>
              <a:endParaRPr lang="en-US"/>
            </a:p>
          </p:txBody>
        </p:sp>
        <p:sp>
          <p:nvSpPr>
            <p:cNvPr id="20503" name="Line 26"/>
            <p:cNvSpPr>
              <a:spLocks noChangeShapeType="1"/>
            </p:cNvSpPr>
            <p:nvPr/>
          </p:nvSpPr>
          <p:spPr bwMode="auto">
            <a:xfrm>
              <a:off x="3072" y="2640"/>
              <a:ext cx="0" cy="144"/>
            </a:xfrm>
            <a:prstGeom prst="line">
              <a:avLst/>
            </a:prstGeom>
            <a:noFill/>
            <a:ln w="9525">
              <a:solidFill>
                <a:schemeClr val="tx1"/>
              </a:solidFill>
              <a:round/>
              <a:headEnd/>
              <a:tailEnd/>
            </a:ln>
          </p:spPr>
          <p:txBody>
            <a:bodyPr/>
            <a:lstStyle/>
            <a:p>
              <a:endParaRPr lang="en-US"/>
            </a:p>
          </p:txBody>
        </p:sp>
        <p:sp>
          <p:nvSpPr>
            <p:cNvPr id="20504" name="Oval 27"/>
            <p:cNvSpPr>
              <a:spLocks noChangeArrowheads="1"/>
            </p:cNvSpPr>
            <p:nvPr/>
          </p:nvSpPr>
          <p:spPr bwMode="auto">
            <a:xfrm>
              <a:off x="2880" y="2784"/>
              <a:ext cx="96"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5" name="Oval 28"/>
            <p:cNvSpPr>
              <a:spLocks noChangeArrowheads="1"/>
            </p:cNvSpPr>
            <p:nvPr/>
          </p:nvSpPr>
          <p:spPr bwMode="auto">
            <a:xfrm>
              <a:off x="3024" y="2784"/>
              <a:ext cx="96"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4" name="Group 53"/>
          <p:cNvGrpSpPr>
            <a:grpSpLocks/>
          </p:cNvGrpSpPr>
          <p:nvPr/>
        </p:nvGrpSpPr>
        <p:grpSpPr bwMode="auto">
          <a:xfrm>
            <a:off x="7848600" y="2209800"/>
            <a:ext cx="163513" cy="466725"/>
            <a:chOff x="2448" y="2208"/>
            <a:chExt cx="240" cy="720"/>
          </a:xfrm>
        </p:grpSpPr>
        <p:sp>
          <p:nvSpPr>
            <p:cNvPr id="20494" name="Oval 15"/>
            <p:cNvSpPr>
              <a:spLocks noChangeArrowheads="1"/>
            </p:cNvSpPr>
            <p:nvPr/>
          </p:nvSpPr>
          <p:spPr bwMode="auto">
            <a:xfrm>
              <a:off x="2460" y="2208"/>
              <a:ext cx="216" cy="216"/>
            </a:xfrm>
            <a:prstGeom prst="ellipse">
              <a:avLst/>
            </a:prstGeom>
            <a:solidFill>
              <a:srgbClr val="FFFF66"/>
            </a:solidFill>
            <a:ln w="9525">
              <a:solidFill>
                <a:schemeClr val="tx1"/>
              </a:solidFill>
              <a:round/>
              <a:headEnd/>
              <a:tailEnd/>
            </a:ln>
          </p:spPr>
          <p:txBody>
            <a:bodyPr wrap="none" anchor="ctr"/>
            <a:lstStyle/>
            <a:p>
              <a:endParaRPr lang="en-US"/>
            </a:p>
          </p:txBody>
        </p:sp>
        <p:sp>
          <p:nvSpPr>
            <p:cNvPr id="20495" name="Line 17"/>
            <p:cNvSpPr>
              <a:spLocks noChangeShapeType="1"/>
            </p:cNvSpPr>
            <p:nvPr/>
          </p:nvSpPr>
          <p:spPr bwMode="auto">
            <a:xfrm>
              <a:off x="2496" y="2736"/>
              <a:ext cx="0" cy="144"/>
            </a:xfrm>
            <a:prstGeom prst="line">
              <a:avLst/>
            </a:prstGeom>
            <a:noFill/>
            <a:ln w="9525">
              <a:solidFill>
                <a:schemeClr val="tx1"/>
              </a:solidFill>
              <a:round/>
              <a:headEnd/>
              <a:tailEnd/>
            </a:ln>
          </p:spPr>
          <p:txBody>
            <a:bodyPr/>
            <a:lstStyle/>
            <a:p>
              <a:endParaRPr lang="en-US"/>
            </a:p>
          </p:txBody>
        </p:sp>
        <p:sp>
          <p:nvSpPr>
            <p:cNvPr id="20496" name="Line 18"/>
            <p:cNvSpPr>
              <a:spLocks noChangeShapeType="1"/>
            </p:cNvSpPr>
            <p:nvPr/>
          </p:nvSpPr>
          <p:spPr bwMode="auto">
            <a:xfrm>
              <a:off x="2640" y="2736"/>
              <a:ext cx="0" cy="144"/>
            </a:xfrm>
            <a:prstGeom prst="line">
              <a:avLst/>
            </a:prstGeom>
            <a:noFill/>
            <a:ln w="9525">
              <a:solidFill>
                <a:schemeClr val="tx1"/>
              </a:solidFill>
              <a:round/>
              <a:headEnd/>
              <a:tailEnd/>
            </a:ln>
          </p:spPr>
          <p:txBody>
            <a:bodyPr/>
            <a:lstStyle/>
            <a:p>
              <a:endParaRPr lang="en-US"/>
            </a:p>
          </p:txBody>
        </p:sp>
        <p:sp>
          <p:nvSpPr>
            <p:cNvPr id="20497" name="Oval 19"/>
            <p:cNvSpPr>
              <a:spLocks noChangeArrowheads="1"/>
            </p:cNvSpPr>
            <p:nvPr/>
          </p:nvSpPr>
          <p:spPr bwMode="auto">
            <a:xfrm>
              <a:off x="2448" y="2880"/>
              <a:ext cx="96"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8" name="Oval 20"/>
            <p:cNvSpPr>
              <a:spLocks noChangeArrowheads="1"/>
            </p:cNvSpPr>
            <p:nvPr/>
          </p:nvSpPr>
          <p:spPr bwMode="auto">
            <a:xfrm>
              <a:off x="2592" y="2880"/>
              <a:ext cx="96"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9" name="Rectangle 52"/>
            <p:cNvSpPr>
              <a:spLocks noChangeArrowheads="1"/>
            </p:cNvSpPr>
            <p:nvPr/>
          </p:nvSpPr>
          <p:spPr bwMode="auto">
            <a:xfrm>
              <a:off x="2448" y="2448"/>
              <a:ext cx="240"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42"/>
          <p:cNvGrpSpPr>
            <a:grpSpLocks/>
          </p:cNvGrpSpPr>
          <p:nvPr/>
        </p:nvGrpSpPr>
        <p:grpSpPr bwMode="auto">
          <a:xfrm>
            <a:off x="3124200" y="2019300"/>
            <a:ext cx="381000" cy="647700"/>
            <a:chOff x="2832" y="2112"/>
            <a:chExt cx="336" cy="720"/>
          </a:xfrm>
        </p:grpSpPr>
        <p:sp>
          <p:nvSpPr>
            <p:cNvPr id="20488" name="Oval 23"/>
            <p:cNvSpPr>
              <a:spLocks noChangeArrowheads="1"/>
            </p:cNvSpPr>
            <p:nvPr/>
          </p:nvSpPr>
          <p:spPr bwMode="auto">
            <a:xfrm>
              <a:off x="2892" y="2112"/>
              <a:ext cx="216" cy="216"/>
            </a:xfrm>
            <a:prstGeom prst="ellipse">
              <a:avLst/>
            </a:prstGeom>
            <a:solidFill>
              <a:srgbClr val="3333FF"/>
            </a:solidFill>
            <a:ln w="9525">
              <a:solidFill>
                <a:schemeClr val="tx1"/>
              </a:solidFill>
              <a:round/>
              <a:headEnd/>
              <a:tailEnd/>
            </a:ln>
          </p:spPr>
          <p:txBody>
            <a:bodyPr wrap="none" anchor="ctr"/>
            <a:lstStyle/>
            <a:p>
              <a:endParaRPr lang="en-US"/>
            </a:p>
          </p:txBody>
        </p:sp>
        <p:sp>
          <p:nvSpPr>
            <p:cNvPr id="20489" name="AutoShape 24"/>
            <p:cNvSpPr>
              <a:spLocks noChangeArrowheads="1"/>
            </p:cNvSpPr>
            <p:nvPr/>
          </p:nvSpPr>
          <p:spPr bwMode="auto">
            <a:xfrm>
              <a:off x="2832" y="2352"/>
              <a:ext cx="336" cy="28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0490" name="Line 25"/>
            <p:cNvSpPr>
              <a:spLocks noChangeShapeType="1"/>
            </p:cNvSpPr>
            <p:nvPr/>
          </p:nvSpPr>
          <p:spPr bwMode="auto">
            <a:xfrm>
              <a:off x="2928" y="2640"/>
              <a:ext cx="0" cy="144"/>
            </a:xfrm>
            <a:prstGeom prst="line">
              <a:avLst/>
            </a:prstGeom>
            <a:noFill/>
            <a:ln w="9525">
              <a:solidFill>
                <a:schemeClr val="tx1"/>
              </a:solidFill>
              <a:round/>
              <a:headEnd/>
              <a:tailEnd/>
            </a:ln>
          </p:spPr>
          <p:txBody>
            <a:bodyPr/>
            <a:lstStyle/>
            <a:p>
              <a:endParaRPr lang="en-US"/>
            </a:p>
          </p:txBody>
        </p:sp>
        <p:sp>
          <p:nvSpPr>
            <p:cNvPr id="20491" name="Line 26"/>
            <p:cNvSpPr>
              <a:spLocks noChangeShapeType="1"/>
            </p:cNvSpPr>
            <p:nvPr/>
          </p:nvSpPr>
          <p:spPr bwMode="auto">
            <a:xfrm>
              <a:off x="3072" y="2640"/>
              <a:ext cx="0" cy="144"/>
            </a:xfrm>
            <a:prstGeom prst="line">
              <a:avLst/>
            </a:prstGeom>
            <a:noFill/>
            <a:ln w="9525">
              <a:solidFill>
                <a:schemeClr val="tx1"/>
              </a:solidFill>
              <a:round/>
              <a:headEnd/>
              <a:tailEnd/>
            </a:ln>
          </p:spPr>
          <p:txBody>
            <a:bodyPr/>
            <a:lstStyle/>
            <a:p>
              <a:endParaRPr lang="en-US"/>
            </a:p>
          </p:txBody>
        </p:sp>
        <p:sp>
          <p:nvSpPr>
            <p:cNvPr id="20492" name="Oval 27"/>
            <p:cNvSpPr>
              <a:spLocks noChangeArrowheads="1"/>
            </p:cNvSpPr>
            <p:nvPr/>
          </p:nvSpPr>
          <p:spPr bwMode="auto">
            <a:xfrm>
              <a:off x="2880" y="2784"/>
              <a:ext cx="96"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3" name="Oval 28"/>
            <p:cNvSpPr>
              <a:spLocks noChangeArrowheads="1"/>
            </p:cNvSpPr>
            <p:nvPr/>
          </p:nvSpPr>
          <p:spPr bwMode="auto">
            <a:xfrm>
              <a:off x="3024" y="2784"/>
              <a:ext cx="96" cy="48"/>
            </a:xfrm>
            <a:prstGeom prst="ellipse">
              <a:avLst/>
            </a:prstGeom>
            <a:solidFill>
              <a:schemeClr val="accent1"/>
            </a:solidFill>
            <a:ln w="9525">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335177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5800" y="133350"/>
            <a:ext cx="7772400" cy="990600"/>
          </a:xfrm>
        </p:spPr>
        <p:txBody>
          <a:bodyPr/>
          <a:lstStyle/>
          <a:p>
            <a:pPr eaLnBrk="1" hangingPunct="1"/>
            <a:r>
              <a:rPr lang="en-US" sz="3600" dirty="0" err="1" smtClean="0"/>
              <a:t>Bookshare</a:t>
            </a:r>
            <a:r>
              <a:rPr lang="en-US" sz="3600" dirty="0" smtClean="0"/>
              <a:t> Eligibility</a:t>
            </a:r>
          </a:p>
        </p:txBody>
      </p:sp>
      <p:sp>
        <p:nvSpPr>
          <p:cNvPr id="9247" name="AutoShape 255"/>
          <p:cNvSpPr>
            <a:spLocks noChangeArrowheads="1"/>
          </p:cNvSpPr>
          <p:nvPr/>
        </p:nvSpPr>
        <p:spPr bwMode="auto">
          <a:xfrm>
            <a:off x="7343775" y="457200"/>
            <a:ext cx="1419225" cy="695325"/>
          </a:xfrm>
          <a:prstGeom prst="wedgeRoundRectCallout">
            <a:avLst>
              <a:gd name="adj1" fmla="val -32773"/>
              <a:gd name="adj2" fmla="val 72375"/>
              <a:gd name="adj3" fmla="val 16667"/>
            </a:avLst>
          </a:prstGeom>
          <a:solidFill>
            <a:srgbClr val="FFFF99"/>
          </a:solidFill>
          <a:ln w="28575">
            <a:solidFill>
              <a:schemeClr val="tx1"/>
            </a:solidFill>
            <a:miter lim="800000"/>
            <a:headEnd/>
            <a:tailEnd/>
          </a:ln>
        </p:spPr>
        <p:txBody>
          <a:bodyPr/>
          <a:lstStyle/>
          <a:p>
            <a:pPr algn="ctr" eaLnBrk="0" hangingPunct="0"/>
            <a:r>
              <a:rPr lang="en-US" sz="1300" b="1" i="1">
                <a:solidFill>
                  <a:srgbClr val="000000"/>
                </a:solidFill>
              </a:rPr>
              <a:t>Record of disability kept at school!</a:t>
            </a:r>
          </a:p>
          <a:p>
            <a:pPr algn="ctr" eaLnBrk="0" hangingPunct="0"/>
            <a:endParaRPr lang="en-US" sz="1300">
              <a:solidFill>
                <a:srgbClr val="000000"/>
              </a:solidFill>
            </a:endParaRPr>
          </a:p>
        </p:txBody>
      </p:sp>
      <p:sp>
        <p:nvSpPr>
          <p:cNvPr id="20512" name="Slide Number Placeholder 6"/>
          <p:cNvSpPr>
            <a:spLocks noGrp="1"/>
          </p:cNvSpPr>
          <p:nvPr>
            <p:ph type="sldNum" sz="quarter" idx="10"/>
          </p:nvPr>
        </p:nvSpPr>
        <p:spPr>
          <a:xfrm>
            <a:off x="6553200" y="6248400"/>
            <a:ext cx="1905000" cy="457200"/>
          </a:xfrm>
        </p:spPr>
        <p:txBody>
          <a:bodyPr/>
          <a:lstStyle/>
          <a:p>
            <a:pPr>
              <a:defRPr/>
            </a:pPr>
            <a:fld id="{258E119E-5B19-451F-9B9A-8D2F0726964F}" type="slidenum">
              <a:rPr lang="en-US" smtClean="0">
                <a:solidFill>
                  <a:srgbClr val="000000"/>
                </a:solidFill>
              </a:rPr>
              <a:pPr>
                <a:defRPr/>
              </a:pPr>
              <a:t>13</a:t>
            </a:fld>
            <a:endParaRPr lang="en-US" smtClean="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76704124"/>
              </p:ext>
            </p:extLst>
          </p:nvPr>
        </p:nvGraphicFramePr>
        <p:xfrm>
          <a:off x="184324" y="984250"/>
          <a:ext cx="8578676" cy="5511800"/>
        </p:xfrm>
        <a:graphic>
          <a:graphicData uri="http://schemas.openxmlformats.org/presentationml/2006/ole">
            <mc:AlternateContent xmlns:mc="http://schemas.openxmlformats.org/markup-compatibility/2006">
              <mc:Choice xmlns:v="urn:schemas-microsoft-com:vml" Requires="v">
                <p:oleObj spid="_x0000_s3088" name="Document" r:id="rId4" imgW="6996286" imgH="4888787" progId="Word.Document.12">
                  <p:embed/>
                </p:oleObj>
              </mc:Choice>
              <mc:Fallback>
                <p:oleObj name="Document" r:id="rId4" imgW="6996286" imgH="4888787" progId="Word.Document.12">
                  <p:embed/>
                  <p:pic>
                    <p:nvPicPr>
                      <p:cNvPr id="0" name=""/>
                      <p:cNvPicPr/>
                      <p:nvPr/>
                    </p:nvPicPr>
                    <p:blipFill>
                      <a:blip r:embed="rId5"/>
                      <a:stretch>
                        <a:fillRect/>
                      </a:stretch>
                    </p:blipFill>
                    <p:spPr>
                      <a:xfrm>
                        <a:off x="184324" y="984250"/>
                        <a:ext cx="8578676" cy="5511800"/>
                      </a:xfrm>
                      <a:prstGeom prst="rect">
                        <a:avLst/>
                      </a:prstGeom>
                    </p:spPr>
                  </p:pic>
                </p:oleObj>
              </mc:Fallback>
            </mc:AlternateContent>
          </a:graphicData>
        </a:graphic>
      </p:graphicFrame>
    </p:spTree>
    <p:extLst>
      <p:ext uri="{BB962C8B-B14F-4D97-AF65-F5344CB8AC3E}">
        <p14:creationId xmlns:p14="http://schemas.microsoft.com/office/powerpoint/2010/main" val="2226586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5800" y="266700"/>
            <a:ext cx="7772400" cy="990600"/>
          </a:xfrm>
        </p:spPr>
        <p:txBody>
          <a:bodyPr/>
          <a:lstStyle/>
          <a:p>
            <a:pPr eaLnBrk="1" hangingPunct="1"/>
            <a:r>
              <a:rPr lang="en-US" sz="3600" dirty="0" smtClean="0"/>
              <a:t>Video: Qualifying Disabilities</a:t>
            </a:r>
            <a:endParaRPr lang="en-US" sz="3600" dirty="0" smtClean="0"/>
          </a:p>
        </p:txBody>
      </p:sp>
      <p:sp>
        <p:nvSpPr>
          <p:cNvPr id="20512" name="Slide Number Placeholder 6"/>
          <p:cNvSpPr>
            <a:spLocks noGrp="1"/>
          </p:cNvSpPr>
          <p:nvPr>
            <p:ph type="sldNum" sz="quarter" idx="10"/>
          </p:nvPr>
        </p:nvSpPr>
        <p:spPr>
          <a:xfrm>
            <a:off x="6553200" y="6248400"/>
            <a:ext cx="1905000" cy="457200"/>
          </a:xfrm>
        </p:spPr>
        <p:txBody>
          <a:bodyPr/>
          <a:lstStyle/>
          <a:p>
            <a:pPr>
              <a:defRPr/>
            </a:pPr>
            <a:fld id="{258E119E-5B19-451F-9B9A-8D2F0726964F}" type="slidenum">
              <a:rPr lang="en-US" smtClean="0">
                <a:solidFill>
                  <a:srgbClr val="000000"/>
                </a:solidFill>
              </a:rPr>
              <a:pPr>
                <a:defRPr/>
              </a:pPr>
              <a:t>14</a:t>
            </a:fld>
            <a:endParaRPr lang="en-US" smtClean="0">
              <a:solidFill>
                <a:srgbClr val="000000"/>
              </a:solidFill>
            </a:endParaRPr>
          </a:p>
        </p:txBody>
      </p:sp>
      <p:sp>
        <p:nvSpPr>
          <p:cNvPr id="2" name="Rectangle 1"/>
          <p:cNvSpPr/>
          <p:nvPr/>
        </p:nvSpPr>
        <p:spPr>
          <a:xfrm>
            <a:off x="381000" y="1448485"/>
            <a:ext cx="8286750" cy="400110"/>
          </a:xfrm>
          <a:prstGeom prst="rect">
            <a:avLst/>
          </a:prstGeom>
        </p:spPr>
        <p:txBody>
          <a:bodyPr wrap="square">
            <a:spAutoFit/>
          </a:bodyPr>
          <a:lstStyle/>
          <a:p>
            <a:r>
              <a:rPr lang="en-US" sz="2000" dirty="0">
                <a:hlinkClick r:id="rId3"/>
              </a:rPr>
              <a:t>https://www.youtube.com/watch?v=ZOaibjhIh9k&amp;feature=youtu.be</a:t>
            </a:r>
            <a:endParaRPr lang="en-US" sz="2000" dirty="0"/>
          </a:p>
        </p:txBody>
      </p:sp>
    </p:spTree>
    <p:extLst>
      <p:ext uri="{BB962C8B-B14F-4D97-AF65-F5344CB8AC3E}">
        <p14:creationId xmlns:p14="http://schemas.microsoft.com/office/powerpoint/2010/main" val="216804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285750" y="457200"/>
            <a:ext cx="8553450" cy="990600"/>
          </a:xfrm>
        </p:spPr>
        <p:txBody>
          <a:bodyPr/>
          <a:lstStyle/>
          <a:p>
            <a:pPr eaLnBrk="1" hangingPunct="1"/>
            <a:r>
              <a:rPr lang="en-US" sz="3600" dirty="0" smtClean="0"/>
              <a:t>How to </a:t>
            </a:r>
            <a:r>
              <a:rPr lang="en-US" sz="3600" dirty="0" smtClean="0"/>
              <a:t>Add </a:t>
            </a:r>
            <a:r>
              <a:rPr lang="en-US" sz="3600" dirty="0" smtClean="0"/>
              <a:t>a</a:t>
            </a:r>
            <a:r>
              <a:rPr lang="en-US" sz="3600" dirty="0" smtClean="0"/>
              <a:t> </a:t>
            </a:r>
            <a:r>
              <a:rPr lang="en-US" sz="3600" dirty="0" err="1" smtClean="0"/>
              <a:t>Bookshare</a:t>
            </a:r>
            <a:r>
              <a:rPr lang="en-US" sz="3600" dirty="0" smtClean="0"/>
              <a:t> “Member”</a:t>
            </a:r>
            <a:endParaRPr lang="en-US" sz="3600" i="1" dirty="0" smtClean="0"/>
          </a:p>
        </p:txBody>
      </p:sp>
      <p:sp>
        <p:nvSpPr>
          <p:cNvPr id="18435" name="Rectangle 3"/>
          <p:cNvSpPr>
            <a:spLocks noGrp="1" noChangeArrowheads="1"/>
          </p:cNvSpPr>
          <p:nvPr>
            <p:ph type="body" idx="4294967295"/>
          </p:nvPr>
        </p:nvSpPr>
        <p:spPr>
          <a:xfrm>
            <a:off x="457200" y="1562100"/>
            <a:ext cx="8286750" cy="4572000"/>
          </a:xfrm>
        </p:spPr>
        <p:txBody>
          <a:bodyPr/>
          <a:lstStyle/>
          <a:p>
            <a:pPr marL="0" indent="0" eaLnBrk="1" hangingPunct="1">
              <a:spcBef>
                <a:spcPts val="0"/>
              </a:spcBef>
              <a:defRPr/>
            </a:pPr>
            <a:r>
              <a:rPr lang="en-US" sz="3200" dirty="0" smtClean="0">
                <a:latin typeface="Calibri" panose="020F0502020204030204" pitchFamily="34" charset="0"/>
              </a:rPr>
              <a:t> </a:t>
            </a:r>
            <a:r>
              <a:rPr lang="en-US" sz="3000" dirty="0" smtClean="0">
                <a:latin typeface="Calibri" panose="020F0502020204030204" pitchFamily="34" charset="0"/>
              </a:rPr>
              <a:t>Login to </a:t>
            </a:r>
            <a:r>
              <a:rPr lang="en-US" sz="3000" dirty="0" err="1" smtClean="0">
                <a:latin typeface="Calibri" panose="020F0502020204030204" pitchFamily="34" charset="0"/>
              </a:rPr>
              <a:t>Bookshare</a:t>
            </a:r>
            <a:r>
              <a:rPr lang="en-US" sz="3000" dirty="0" smtClean="0">
                <a:latin typeface="Calibri" panose="020F0502020204030204" pitchFamily="34" charset="0"/>
              </a:rPr>
              <a:t> and choose “My Organization”. To </a:t>
            </a:r>
            <a:r>
              <a:rPr lang="en-US" sz="3000" dirty="0">
                <a:latin typeface="Calibri" panose="020F0502020204030204" pitchFamily="34" charset="0"/>
              </a:rPr>
              <a:t>add Members: Select the "</a:t>
            </a:r>
            <a:r>
              <a:rPr lang="en-US" sz="3000" dirty="0" smtClean="0">
                <a:latin typeface="Calibri" panose="020F0502020204030204" pitchFamily="34" charset="0"/>
              </a:rPr>
              <a:t>Members“ link</a:t>
            </a:r>
            <a:r>
              <a:rPr lang="en-US" sz="3000" dirty="0">
                <a:latin typeface="Calibri" panose="020F0502020204030204" pitchFamily="34" charset="0"/>
              </a:rPr>
              <a:t>. </a:t>
            </a:r>
            <a:endParaRPr lang="en-US" sz="3000" dirty="0" smtClean="0">
              <a:latin typeface="Calibri" panose="020F0502020204030204" pitchFamily="34" charset="0"/>
            </a:endParaRPr>
          </a:p>
          <a:p>
            <a:pPr marL="0" indent="0" eaLnBrk="1" hangingPunct="1">
              <a:spcBef>
                <a:spcPts val="0"/>
              </a:spcBef>
              <a:buNone/>
              <a:defRPr/>
            </a:pPr>
            <a:endParaRPr lang="en-US" sz="1800" dirty="0">
              <a:latin typeface="Calibri" panose="020F0502020204030204" pitchFamily="34" charset="0"/>
            </a:endParaRPr>
          </a:p>
          <a:p>
            <a:pPr marL="0" indent="0" eaLnBrk="1" hangingPunct="1">
              <a:spcBef>
                <a:spcPts val="0"/>
              </a:spcBef>
              <a:buFont typeface="Wingdings" pitchFamily="1" charset="2"/>
              <a:buChar char="&amp;"/>
              <a:defRPr/>
            </a:pPr>
            <a:r>
              <a:rPr lang="en-US" sz="3000" dirty="0" smtClean="0">
                <a:latin typeface="Calibri" panose="020F0502020204030204" pitchFamily="34" charset="0"/>
              </a:rPr>
              <a:t> Fill in the requested information including the type of Print Disability.</a:t>
            </a:r>
          </a:p>
          <a:p>
            <a:pPr marL="0" indent="0" eaLnBrk="1" hangingPunct="1">
              <a:spcBef>
                <a:spcPts val="0"/>
              </a:spcBef>
              <a:buNone/>
              <a:defRPr/>
            </a:pPr>
            <a:endParaRPr lang="en-US" sz="1800" dirty="0">
              <a:latin typeface="Calibri" panose="020F0502020204030204" pitchFamily="34" charset="0"/>
            </a:endParaRPr>
          </a:p>
          <a:p>
            <a:pPr marL="0" indent="457200" eaLnBrk="1" hangingPunct="1">
              <a:buFont typeface="Wingdings" pitchFamily="1" charset="2"/>
              <a:buChar char="&amp;"/>
              <a:defRPr/>
            </a:pPr>
            <a:r>
              <a:rPr lang="en-US" sz="3000" dirty="0" smtClean="0">
                <a:latin typeface="Calibri" panose="020F0502020204030204" pitchFamily="34" charset="0"/>
              </a:rPr>
              <a:t> If you want to send the parent an email or form to set up an Individual Membership for the student, choose that button and fill out the information.</a:t>
            </a:r>
            <a:endParaRPr lang="en-US" sz="3000" dirty="0">
              <a:latin typeface="Calibri" panose="020F0502020204030204" pitchFamily="34" charset="0"/>
            </a:endParaRPr>
          </a:p>
        </p:txBody>
      </p:sp>
      <p:sp>
        <p:nvSpPr>
          <p:cNvPr id="18443" name="Slide Number Placeholder 52"/>
          <p:cNvSpPr>
            <a:spLocks noGrp="1"/>
          </p:cNvSpPr>
          <p:nvPr>
            <p:ph type="sldNum" sz="quarter" idx="4294967295"/>
          </p:nvPr>
        </p:nvSpPr>
        <p:spPr>
          <a:xfrm>
            <a:off x="6553200" y="6248400"/>
            <a:ext cx="1905000" cy="457200"/>
          </a:xfrm>
          <a:prstGeom prst="rect">
            <a:avLst/>
          </a:prstGeom>
          <a:noFill/>
        </p:spPr>
        <p:txBody>
          <a:bodyPr/>
          <a:lstStyle/>
          <a:p>
            <a:fld id="{2694B7BB-3E53-44ED-92EB-25E7191EB2E5}" type="slidenum">
              <a:rPr lang="en-US" smtClean="0">
                <a:solidFill>
                  <a:srgbClr val="000000"/>
                </a:solidFill>
              </a:rPr>
              <a:pPr/>
              <a:t>15</a:t>
            </a:fld>
            <a:endParaRPr lang="en-US" smtClean="0">
              <a:solidFill>
                <a:srgbClr val="000000"/>
              </a:solidFill>
            </a:endParaRPr>
          </a:p>
        </p:txBody>
      </p:sp>
    </p:spTree>
    <p:extLst>
      <p:ext uri="{BB962C8B-B14F-4D97-AF65-F5344CB8AC3E}">
        <p14:creationId xmlns:p14="http://schemas.microsoft.com/office/powerpoint/2010/main" val="1339394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7675"/>
            <a:ext cx="7772400" cy="990600"/>
          </a:xfrm>
        </p:spPr>
        <p:txBody>
          <a:bodyPr/>
          <a:lstStyle/>
          <a:p>
            <a:r>
              <a:rPr lang="en-US" sz="4000" dirty="0" smtClean="0"/>
              <a:t>Demonstration: Adding Members and Sponsors</a:t>
            </a:r>
            <a:endParaRPr lang="en-US" sz="4000" dirty="0"/>
          </a:p>
        </p:txBody>
      </p:sp>
      <p:sp>
        <p:nvSpPr>
          <p:cNvPr id="3" name="Slide Number Placeholder 2"/>
          <p:cNvSpPr>
            <a:spLocks noGrp="1"/>
          </p:cNvSpPr>
          <p:nvPr>
            <p:ph type="sldNum" sz="quarter" idx="10"/>
          </p:nvPr>
        </p:nvSpPr>
        <p:spPr/>
        <p:txBody>
          <a:bodyPr/>
          <a:lstStyle/>
          <a:p>
            <a:pPr>
              <a:defRPr/>
            </a:pPr>
            <a:fld id="{B010ABDF-29BD-42C9-8D58-4DF2D74433EE}" type="slidenum">
              <a:rPr lang="en-US" smtClean="0"/>
              <a:pPr>
                <a:defRPr/>
              </a:pPr>
              <a:t>16</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75" t="11163" r="25500" b="16279"/>
          <a:stretch/>
        </p:blipFill>
        <p:spPr bwMode="auto">
          <a:xfrm>
            <a:off x="1526197" y="1657350"/>
            <a:ext cx="625389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45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1025"/>
            <a:ext cx="7772400" cy="990600"/>
          </a:xfrm>
        </p:spPr>
        <p:txBody>
          <a:bodyPr/>
          <a:lstStyle/>
          <a:p>
            <a:r>
              <a:rPr lang="en-US" sz="4000" dirty="0" smtClean="0"/>
              <a:t>Demonstration: </a:t>
            </a:r>
            <a:r>
              <a:rPr lang="en-US" sz="4000" dirty="0" smtClean="0"/>
              <a:t>Searching for Books</a:t>
            </a:r>
            <a:endParaRPr lang="en-US" sz="4000" dirty="0"/>
          </a:p>
        </p:txBody>
      </p:sp>
      <p:sp>
        <p:nvSpPr>
          <p:cNvPr id="3" name="Slide Number Placeholder 2"/>
          <p:cNvSpPr>
            <a:spLocks noGrp="1"/>
          </p:cNvSpPr>
          <p:nvPr>
            <p:ph type="sldNum" sz="quarter" idx="10"/>
          </p:nvPr>
        </p:nvSpPr>
        <p:spPr/>
        <p:txBody>
          <a:bodyPr/>
          <a:lstStyle/>
          <a:p>
            <a:pPr>
              <a:defRPr/>
            </a:pPr>
            <a:fld id="{B010ABDF-29BD-42C9-8D58-4DF2D74433EE}" type="slidenum">
              <a:rPr lang="en-US" smtClean="0"/>
              <a:pPr>
                <a:defRPr/>
              </a:pPr>
              <a:t>17</a:t>
            </a:fld>
            <a:endParaRPr lang="en-US"/>
          </a:p>
        </p:txBody>
      </p:sp>
      <p:pic>
        <p:nvPicPr>
          <p:cNvPr id="5122"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25" t="16000" r="21250" b="13556"/>
          <a:stretch/>
        </p:blipFill>
        <p:spPr bwMode="auto">
          <a:xfrm>
            <a:off x="1101354" y="1809750"/>
            <a:ext cx="7013946"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647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1025"/>
            <a:ext cx="7772400" cy="990600"/>
          </a:xfrm>
        </p:spPr>
        <p:txBody>
          <a:bodyPr/>
          <a:lstStyle/>
          <a:p>
            <a:r>
              <a:rPr lang="en-US" sz="4000" dirty="0" smtClean="0"/>
              <a:t>Free and Low-Cost Readers</a:t>
            </a:r>
            <a:endParaRPr lang="en-US" sz="4000" dirty="0"/>
          </a:p>
        </p:txBody>
      </p:sp>
      <p:sp>
        <p:nvSpPr>
          <p:cNvPr id="3" name="Slide Number Placeholder 2"/>
          <p:cNvSpPr>
            <a:spLocks noGrp="1"/>
          </p:cNvSpPr>
          <p:nvPr>
            <p:ph type="sldNum" sz="quarter" idx="10"/>
          </p:nvPr>
        </p:nvSpPr>
        <p:spPr/>
        <p:txBody>
          <a:bodyPr/>
          <a:lstStyle/>
          <a:p>
            <a:pPr>
              <a:defRPr/>
            </a:pPr>
            <a:fld id="{B010ABDF-29BD-42C9-8D58-4DF2D74433EE}" type="slidenum">
              <a:rPr lang="en-US" smtClean="0"/>
              <a:pPr>
                <a:defRPr/>
              </a:pPr>
              <a:t>18</a:t>
            </a:fld>
            <a:endParaRPr lang="en-US"/>
          </a:p>
        </p:txBody>
      </p:sp>
      <p:pic>
        <p:nvPicPr>
          <p:cNvPr id="614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75" t="15333" r="21125" b="9556"/>
          <a:stretch/>
        </p:blipFill>
        <p:spPr bwMode="auto">
          <a:xfrm>
            <a:off x="936606" y="1428750"/>
            <a:ext cx="723584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41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1025"/>
            <a:ext cx="7772400" cy="990600"/>
          </a:xfrm>
        </p:spPr>
        <p:txBody>
          <a:bodyPr/>
          <a:lstStyle/>
          <a:p>
            <a:r>
              <a:rPr lang="en-US" sz="4000" dirty="0" smtClean="0"/>
              <a:t>Demonstration: </a:t>
            </a:r>
            <a:r>
              <a:rPr lang="en-US" sz="4000" dirty="0" smtClean="0"/>
              <a:t>Training Videos</a:t>
            </a:r>
            <a:endParaRPr lang="en-US" sz="4000" dirty="0"/>
          </a:p>
        </p:txBody>
      </p:sp>
      <p:sp>
        <p:nvSpPr>
          <p:cNvPr id="3" name="Slide Number Placeholder 2"/>
          <p:cNvSpPr>
            <a:spLocks noGrp="1"/>
          </p:cNvSpPr>
          <p:nvPr>
            <p:ph type="sldNum" sz="quarter" idx="10"/>
          </p:nvPr>
        </p:nvSpPr>
        <p:spPr/>
        <p:txBody>
          <a:bodyPr/>
          <a:lstStyle/>
          <a:p>
            <a:pPr>
              <a:defRPr/>
            </a:pPr>
            <a:fld id="{B010ABDF-29BD-42C9-8D58-4DF2D74433EE}" type="slidenum">
              <a:rPr lang="en-US" smtClean="0"/>
              <a:pPr>
                <a:defRPr/>
              </a:pPr>
              <a:t>19</a:t>
            </a:fld>
            <a:endParaRPr lang="en-US"/>
          </a:p>
        </p:txBody>
      </p:sp>
      <p:pic>
        <p:nvPicPr>
          <p:cNvPr id="2051"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75" t="10000" r="22250" b="29154"/>
          <a:stretch/>
        </p:blipFill>
        <p:spPr bwMode="auto">
          <a:xfrm>
            <a:off x="463348" y="1695449"/>
            <a:ext cx="8128202" cy="489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30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Introducing…Bookshare!</a:t>
            </a:r>
            <a:endParaRPr lang="en-US" sz="4000" dirty="0"/>
          </a:p>
        </p:txBody>
      </p:sp>
      <p:sp>
        <p:nvSpPr>
          <p:cNvPr id="3" name="Slide Number Placeholder 2"/>
          <p:cNvSpPr>
            <a:spLocks noGrp="1"/>
          </p:cNvSpPr>
          <p:nvPr>
            <p:ph type="sldNum" sz="quarter" idx="10"/>
          </p:nvPr>
        </p:nvSpPr>
        <p:spPr/>
        <p:txBody>
          <a:bodyPr/>
          <a:lstStyle/>
          <a:p>
            <a:pPr>
              <a:defRPr/>
            </a:pPr>
            <a:fld id="{34127645-93C6-4824-A10C-C5CCF68FF510}" type="slidenum">
              <a:rPr lang="en-US" smtClean="0"/>
              <a:pPr>
                <a:defRPr/>
              </a:pPr>
              <a:t>2</a:t>
            </a:fld>
            <a:endParaRPr lang="en-US"/>
          </a:p>
        </p:txBody>
      </p:sp>
      <p:pic>
        <p:nvPicPr>
          <p:cNvPr id="4" name="Picture 3"/>
          <p:cNvPicPr/>
          <p:nvPr/>
        </p:nvPicPr>
        <p:blipFill>
          <a:blip r:embed="rId2" cstate="print"/>
          <a:srcRect l="14577" t="16889" r="15835" b="6074"/>
          <a:stretch>
            <a:fillRect/>
          </a:stretch>
        </p:blipFill>
        <p:spPr bwMode="auto">
          <a:xfrm>
            <a:off x="1036320" y="1341120"/>
            <a:ext cx="7071360" cy="45415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1025"/>
            <a:ext cx="7772400" cy="990600"/>
          </a:xfrm>
        </p:spPr>
        <p:txBody>
          <a:bodyPr/>
          <a:lstStyle/>
          <a:p>
            <a:r>
              <a:rPr lang="en-US" sz="4000" dirty="0" smtClean="0"/>
              <a:t>Resources</a:t>
            </a:r>
            <a:endParaRPr lang="en-US" sz="4000" dirty="0"/>
          </a:p>
        </p:txBody>
      </p:sp>
      <p:sp>
        <p:nvSpPr>
          <p:cNvPr id="3" name="Slide Number Placeholder 2"/>
          <p:cNvSpPr>
            <a:spLocks noGrp="1"/>
          </p:cNvSpPr>
          <p:nvPr>
            <p:ph type="sldNum" sz="quarter" idx="10"/>
          </p:nvPr>
        </p:nvSpPr>
        <p:spPr/>
        <p:txBody>
          <a:bodyPr/>
          <a:lstStyle/>
          <a:p>
            <a:pPr>
              <a:defRPr/>
            </a:pPr>
            <a:fld id="{B010ABDF-29BD-42C9-8D58-4DF2D74433EE}" type="slidenum">
              <a:rPr lang="en-US" smtClean="0"/>
              <a:pPr>
                <a:defRPr/>
              </a:pPr>
              <a:t>20</a:t>
            </a:fld>
            <a:endParaRPr lang="en-US"/>
          </a:p>
        </p:txBody>
      </p:sp>
      <p:sp>
        <p:nvSpPr>
          <p:cNvPr id="5" name="Rectangle 4"/>
          <p:cNvSpPr/>
          <p:nvPr/>
        </p:nvSpPr>
        <p:spPr>
          <a:xfrm>
            <a:off x="361950" y="1524371"/>
            <a:ext cx="8305800" cy="4820487"/>
          </a:xfrm>
          <a:prstGeom prst="rect">
            <a:avLst/>
          </a:prstGeom>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err="1">
                <a:latin typeface="Calibri" panose="020F0502020204030204" pitchFamily="34" charset="0"/>
                <a:ea typeface="Calibri"/>
                <a:cs typeface="Times New Roman"/>
              </a:rPr>
              <a:t>Bookshare</a:t>
            </a:r>
            <a:r>
              <a:rPr lang="en-US" sz="2400" dirty="0">
                <a:latin typeface="Calibri" panose="020F0502020204030204" pitchFamily="34" charset="0"/>
                <a:ea typeface="Calibri"/>
                <a:cs typeface="Times New Roman"/>
              </a:rPr>
              <a:t> is located at </a:t>
            </a:r>
            <a:r>
              <a:rPr lang="en-US" sz="2400" u="sng" dirty="0">
                <a:solidFill>
                  <a:srgbClr val="0563C1"/>
                </a:solidFill>
                <a:latin typeface="Calibri" panose="020F0502020204030204" pitchFamily="34" charset="0"/>
                <a:ea typeface="Calibri"/>
                <a:cs typeface="Times New Roman"/>
                <a:hlinkClick r:id="rId2"/>
              </a:rPr>
              <a:t>https://www.bookshare.org</a:t>
            </a:r>
            <a:r>
              <a:rPr lang="en-US" sz="2400" u="sng" dirty="0" smtClean="0">
                <a:solidFill>
                  <a:srgbClr val="0563C1"/>
                </a:solidFill>
                <a:latin typeface="Calibri" panose="020F0502020204030204" pitchFamily="34" charset="0"/>
                <a:ea typeface="Calibri"/>
                <a:cs typeface="Times New Roman"/>
                <a:hlinkClick r:id="rId2"/>
              </a:rPr>
              <a:t>/</a:t>
            </a:r>
            <a:endParaRPr lang="en-US" sz="2400" u="sng" dirty="0" smtClean="0">
              <a:solidFill>
                <a:srgbClr val="0563C1"/>
              </a:solidFill>
              <a:latin typeface="Calibri" panose="020F0502020204030204" pitchFamily="34" charset="0"/>
              <a:ea typeface="Calibri"/>
              <a:cs typeface="Times New Roman"/>
            </a:endParaRPr>
          </a:p>
          <a:p>
            <a:pPr marL="342900" marR="0" indent="-342900">
              <a:lnSpc>
                <a:spcPct val="107000"/>
              </a:lnSpc>
              <a:spcBef>
                <a:spcPts val="0"/>
              </a:spcBef>
              <a:spcAft>
                <a:spcPts val="800"/>
              </a:spcAft>
              <a:buFont typeface="Arial" panose="020B0604020202020204" pitchFamily="34" charset="0"/>
              <a:buChar char="•"/>
            </a:pPr>
            <a:r>
              <a:rPr lang="en-US" sz="2400" dirty="0" smtClean="0">
                <a:latin typeface="Calibri" panose="020F0502020204030204" pitchFamily="34" charset="0"/>
                <a:ea typeface="Calibri"/>
                <a:cs typeface="Times New Roman"/>
              </a:rPr>
              <a:t>Getting </a:t>
            </a:r>
            <a:r>
              <a:rPr lang="en-US" sz="2400" dirty="0">
                <a:latin typeface="Calibri" panose="020F0502020204030204" pitchFamily="34" charset="0"/>
                <a:ea typeface="Calibri"/>
                <a:cs typeface="Times New Roman"/>
              </a:rPr>
              <a:t>Started overview </a:t>
            </a:r>
            <a:r>
              <a:rPr lang="en-US" sz="2400" dirty="0">
                <a:latin typeface="Calibri" panose="020F0502020204030204" pitchFamily="34" charset="0"/>
                <a:ea typeface="Calibri"/>
                <a:cs typeface="Times New Roman"/>
                <a:hlinkClick r:id="rId3"/>
              </a:rPr>
              <a:t>https://www.bookshare.org/_/</a:t>
            </a:r>
            <a:r>
              <a:rPr lang="en-US" sz="2400" dirty="0" smtClean="0">
                <a:latin typeface="Calibri" panose="020F0502020204030204" pitchFamily="34" charset="0"/>
                <a:ea typeface="Calibri"/>
                <a:cs typeface="Times New Roman"/>
                <a:hlinkClick r:id="rId3"/>
              </a:rPr>
              <a:t>gettingStarted/overview</a:t>
            </a:r>
            <a:r>
              <a:rPr lang="en-US" sz="2400" dirty="0" smtClean="0">
                <a:latin typeface="Calibri" panose="020F0502020204030204" pitchFamily="34" charset="0"/>
                <a:ea typeface="Calibri"/>
                <a:cs typeface="Times New Roman"/>
              </a:rPr>
              <a:t> </a:t>
            </a:r>
          </a:p>
          <a:p>
            <a:pPr marL="342900" marR="0" indent="-342900">
              <a:lnSpc>
                <a:spcPct val="107000"/>
              </a:lnSpc>
              <a:spcBef>
                <a:spcPts val="0"/>
              </a:spcBef>
              <a:spcAft>
                <a:spcPts val="800"/>
              </a:spcAft>
              <a:buFont typeface="Arial" panose="020B0604020202020204" pitchFamily="34" charset="0"/>
              <a:buChar char="•"/>
            </a:pPr>
            <a:r>
              <a:rPr lang="en-US" sz="2400" dirty="0">
                <a:latin typeface="Calibri" panose="020F0502020204030204" pitchFamily="34" charset="0"/>
                <a:ea typeface="Calibri"/>
                <a:cs typeface="Times New Roman"/>
              </a:rPr>
              <a:t>Training videos: </a:t>
            </a:r>
            <a:r>
              <a:rPr lang="en-US" sz="2000" u="sng" dirty="0">
                <a:solidFill>
                  <a:srgbClr val="0563C1"/>
                </a:solidFill>
                <a:latin typeface="Calibri" panose="020F0502020204030204" pitchFamily="34" charset="0"/>
                <a:ea typeface="Calibri"/>
                <a:cs typeface="Times New Roman"/>
                <a:hlinkClick r:id="rId4"/>
              </a:rPr>
              <a:t>https://www.bookshare.org/_/help/training/upcomingWebinars</a:t>
            </a:r>
            <a:r>
              <a:rPr lang="en-US" sz="2000" dirty="0">
                <a:latin typeface="Calibri" panose="020F0502020204030204" pitchFamily="34" charset="0"/>
                <a:ea typeface="Calibri"/>
                <a:cs typeface="Times New Roman"/>
              </a:rPr>
              <a:t> and </a:t>
            </a:r>
            <a:r>
              <a:rPr lang="en-US" sz="2000" u="sng" dirty="0">
                <a:solidFill>
                  <a:srgbClr val="0563C1"/>
                </a:solidFill>
                <a:latin typeface="Calibri" panose="020F0502020204030204" pitchFamily="34" charset="0"/>
                <a:ea typeface="Calibri"/>
                <a:cs typeface="Times New Roman"/>
                <a:hlinkClick r:id="rId5"/>
              </a:rPr>
              <a:t>https://www.bookshare.org/_/community/educators/training</a:t>
            </a:r>
            <a:r>
              <a:rPr lang="en-US" sz="2000" dirty="0">
                <a:latin typeface="Calibri" panose="020F0502020204030204" pitchFamily="34" charset="0"/>
                <a:ea typeface="Calibri"/>
                <a:cs typeface="Times New Roman"/>
              </a:rPr>
              <a:t> </a:t>
            </a:r>
            <a:endParaRPr lang="en-US" sz="2000" dirty="0" smtClean="0">
              <a:latin typeface="Calibri" panose="020F0502020204030204" pitchFamily="34" charset="0"/>
              <a:ea typeface="Calibri"/>
              <a:cs typeface="Times New Roman"/>
            </a:endParaRPr>
          </a:p>
          <a:p>
            <a:pPr marL="342900" indent="-342900">
              <a:lnSpc>
                <a:spcPct val="107000"/>
              </a:lnSpc>
              <a:spcBef>
                <a:spcPts val="0"/>
              </a:spcBef>
              <a:spcAft>
                <a:spcPts val="800"/>
              </a:spcAft>
              <a:buFont typeface="Arial" panose="020B0604020202020204" pitchFamily="34" charset="0"/>
              <a:buChar char="•"/>
            </a:pPr>
            <a:r>
              <a:rPr lang="en-US" sz="2400" dirty="0" smtClean="0">
                <a:latin typeface="Calibri" panose="020F0502020204030204" pitchFamily="34" charset="0"/>
                <a:ea typeface="Calibri"/>
                <a:cs typeface="Times New Roman"/>
              </a:rPr>
              <a:t>Chart of Qualifying Disabilities: </a:t>
            </a:r>
            <a:r>
              <a:rPr lang="en-US" sz="2400" u="sng" dirty="0" smtClean="0">
                <a:latin typeface="Calibri" panose="020F0502020204030204" pitchFamily="34" charset="0"/>
                <a:hlinkClick r:id="rId6"/>
              </a:rPr>
              <a:t>https</a:t>
            </a:r>
            <a:r>
              <a:rPr lang="en-US" sz="2400" u="sng" dirty="0">
                <a:latin typeface="Calibri" panose="020F0502020204030204" pitchFamily="34" charset="0"/>
                <a:hlinkClick r:id="rId6"/>
              </a:rPr>
              <a:t>://www.bookshare.org/_/</a:t>
            </a:r>
            <a:r>
              <a:rPr lang="en-US" sz="2400" u="sng" dirty="0" smtClean="0">
                <a:latin typeface="Calibri" panose="020F0502020204030204" pitchFamily="34" charset="0"/>
                <a:hlinkClick r:id="rId6"/>
              </a:rPr>
              <a:t>membership/qualifications</a:t>
            </a:r>
            <a:endParaRPr lang="en-US" sz="2400" u="sng" dirty="0" smtClean="0">
              <a:latin typeface="Calibri" panose="020F0502020204030204" pitchFamily="34" charset="0"/>
            </a:endParaRPr>
          </a:p>
          <a:p>
            <a:pPr marL="342900" indent="-342900">
              <a:lnSpc>
                <a:spcPct val="107000"/>
              </a:lnSpc>
              <a:spcBef>
                <a:spcPts val="0"/>
              </a:spcBef>
              <a:spcAft>
                <a:spcPts val="800"/>
              </a:spcAft>
              <a:buFont typeface="Arial" panose="020B0604020202020204" pitchFamily="34" charset="0"/>
              <a:buChar char="•"/>
            </a:pPr>
            <a:r>
              <a:rPr lang="en-US" sz="2400" dirty="0" smtClean="0">
                <a:latin typeface="Calibri" panose="020F0502020204030204" pitchFamily="34" charset="0"/>
              </a:rPr>
              <a:t>Free and low-cost readers for </a:t>
            </a:r>
            <a:r>
              <a:rPr lang="en-US" sz="2400" dirty="0">
                <a:latin typeface="Calibri" panose="020F0502020204030204" pitchFamily="34" charset="0"/>
              </a:rPr>
              <a:t>various devices  </a:t>
            </a:r>
            <a:r>
              <a:rPr lang="en-US" sz="2400" dirty="0">
                <a:latin typeface="Calibri" panose="020F0502020204030204" pitchFamily="34" charset="0"/>
                <a:hlinkClick r:id="rId7"/>
              </a:rPr>
              <a:t>https://</a:t>
            </a:r>
            <a:r>
              <a:rPr lang="en-US" sz="2400" dirty="0" smtClean="0">
                <a:latin typeface="Calibri" panose="020F0502020204030204" pitchFamily="34" charset="0"/>
                <a:hlinkClick r:id="rId7"/>
              </a:rPr>
              <a:t>www.bookshare.org/readingTools</a:t>
            </a:r>
            <a:r>
              <a:rPr lang="en-US" sz="2400" dirty="0" smtClean="0">
                <a:latin typeface="Calibri" panose="020F0502020204030204" pitchFamily="34" charset="0"/>
              </a:rPr>
              <a:t> </a:t>
            </a:r>
            <a:endParaRPr lang="en-US" sz="2400" dirty="0">
              <a:latin typeface="Calibri" panose="020F0502020204030204" pitchFamily="34" charset="0"/>
            </a:endParaRPr>
          </a:p>
          <a:p>
            <a:pPr marL="342900" marR="0" indent="-342900">
              <a:lnSpc>
                <a:spcPct val="107000"/>
              </a:lnSpc>
              <a:spcBef>
                <a:spcPts val="0"/>
              </a:spcBef>
              <a:spcAft>
                <a:spcPts val="800"/>
              </a:spcAft>
              <a:buFont typeface="Arial" panose="020B0604020202020204" pitchFamily="34" charset="0"/>
              <a:buChar char="•"/>
            </a:pPr>
            <a:endParaRPr lang="en-US" sz="2400" dirty="0">
              <a:effectLst/>
              <a:latin typeface="Calibri" panose="020F0502020204030204" pitchFamily="34" charset="0"/>
              <a:ea typeface="Calibri"/>
              <a:cs typeface="Times New Roman"/>
            </a:endParaRPr>
          </a:p>
        </p:txBody>
      </p:sp>
    </p:spTree>
    <p:extLst>
      <p:ext uri="{BB962C8B-B14F-4D97-AF65-F5344CB8AC3E}">
        <p14:creationId xmlns:p14="http://schemas.microsoft.com/office/powerpoint/2010/main" val="3752157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7675"/>
            <a:ext cx="7772400" cy="990600"/>
          </a:xfrm>
        </p:spPr>
        <p:txBody>
          <a:bodyPr/>
          <a:lstStyle/>
          <a:p>
            <a:r>
              <a:rPr lang="en-US" sz="4000" dirty="0" smtClean="0"/>
              <a:t>Other Examples of Digital </a:t>
            </a:r>
            <a:r>
              <a:rPr lang="en-US" sz="4000" smtClean="0"/>
              <a:t>Book Sources</a:t>
            </a:r>
            <a:endParaRPr lang="en-US" sz="4000" dirty="0"/>
          </a:p>
        </p:txBody>
      </p:sp>
      <p:sp>
        <p:nvSpPr>
          <p:cNvPr id="3" name="Slide Number Placeholder 2"/>
          <p:cNvSpPr>
            <a:spLocks noGrp="1"/>
          </p:cNvSpPr>
          <p:nvPr>
            <p:ph type="sldNum" sz="quarter" idx="10"/>
          </p:nvPr>
        </p:nvSpPr>
        <p:spPr/>
        <p:txBody>
          <a:bodyPr/>
          <a:lstStyle/>
          <a:p>
            <a:pPr>
              <a:defRPr/>
            </a:pPr>
            <a:fld id="{B010ABDF-29BD-42C9-8D58-4DF2D74433EE}" type="slidenum">
              <a:rPr lang="en-US" smtClean="0"/>
              <a:pPr>
                <a:defRPr/>
              </a:pPr>
              <a:t>21</a:t>
            </a:fld>
            <a:endParaRPr lang="en-US"/>
          </a:p>
        </p:txBody>
      </p:sp>
      <p:sp>
        <p:nvSpPr>
          <p:cNvPr id="5" name="Rectangle 4"/>
          <p:cNvSpPr/>
          <p:nvPr/>
        </p:nvSpPr>
        <p:spPr>
          <a:xfrm>
            <a:off x="361950" y="1524371"/>
            <a:ext cx="8305800" cy="6255495"/>
          </a:xfrm>
          <a:prstGeom prst="rect">
            <a:avLst/>
          </a:prstGeom>
        </p:spPr>
        <p:txBody>
          <a:bodyPr wrap="square">
            <a:spAutoFit/>
          </a:bodyPr>
          <a:lstStyle/>
          <a:p>
            <a:pPr marR="0">
              <a:lnSpc>
                <a:spcPct val="107000"/>
              </a:lnSpc>
              <a:spcBef>
                <a:spcPts val="0"/>
              </a:spcBef>
              <a:spcAft>
                <a:spcPts val="800"/>
              </a:spcAft>
            </a:pPr>
            <a:r>
              <a:rPr lang="en-US" sz="2400" dirty="0" err="1" smtClean="0">
                <a:latin typeface="Calibri" panose="020F0502020204030204" pitchFamily="34" charset="0"/>
                <a:cs typeface="Times New Roman"/>
              </a:rPr>
              <a:t>MeL</a:t>
            </a:r>
            <a:r>
              <a:rPr lang="en-US" sz="2400" dirty="0" smtClean="0">
                <a:latin typeface="Calibri" panose="020F0502020204030204" pitchFamily="34" charset="0"/>
                <a:cs typeface="Times New Roman"/>
              </a:rPr>
              <a:t>: Michigan </a:t>
            </a:r>
            <a:r>
              <a:rPr lang="en-US" sz="2400" dirty="0" err="1" smtClean="0">
                <a:latin typeface="Calibri" panose="020F0502020204030204" pitchFamily="34" charset="0"/>
                <a:cs typeface="Times New Roman"/>
              </a:rPr>
              <a:t>eLibrary</a:t>
            </a:r>
            <a:r>
              <a:rPr lang="en-US" sz="2400" dirty="0">
                <a:latin typeface="Calibri" panose="020F0502020204030204" pitchFamily="34" charset="0"/>
                <a:cs typeface="Times New Roman"/>
              </a:rPr>
              <a:t>  </a:t>
            </a:r>
            <a:r>
              <a:rPr lang="en-US" sz="2400" dirty="0">
                <a:latin typeface="Calibri" panose="020F0502020204030204" pitchFamily="34" charset="0"/>
                <a:cs typeface="Times New Roman"/>
                <a:hlinkClick r:id="rId2"/>
              </a:rPr>
              <a:t>http://</a:t>
            </a:r>
            <a:r>
              <a:rPr lang="en-US" sz="2400" dirty="0" smtClean="0">
                <a:latin typeface="Calibri" panose="020F0502020204030204" pitchFamily="34" charset="0"/>
                <a:cs typeface="Times New Roman"/>
                <a:hlinkClick r:id="rId2"/>
              </a:rPr>
              <a:t>mel.org/</a:t>
            </a:r>
            <a:endParaRPr lang="en-US" sz="2400" dirty="0">
              <a:latin typeface="Calibri" panose="020F0502020204030204" pitchFamily="34" charset="0"/>
              <a:cs typeface="Times New Roman"/>
            </a:endParaRPr>
          </a:p>
          <a:p>
            <a:pPr marR="0">
              <a:lnSpc>
                <a:spcPct val="107000"/>
              </a:lnSpc>
              <a:spcBef>
                <a:spcPts val="0"/>
              </a:spcBef>
              <a:spcAft>
                <a:spcPts val="800"/>
              </a:spcAft>
            </a:pPr>
            <a:r>
              <a:rPr lang="en-US" sz="2400" dirty="0" smtClean="0">
                <a:latin typeface="Calibri" panose="020F0502020204030204" pitchFamily="34" charset="0"/>
                <a:cs typeface="Times New Roman"/>
              </a:rPr>
              <a:t>Choose the appropriate age group. Sources include:</a:t>
            </a:r>
          </a:p>
          <a:p>
            <a:pPr marL="342900" marR="0" indent="-342900">
              <a:lnSpc>
                <a:spcPct val="107000"/>
              </a:lnSpc>
              <a:spcBef>
                <a:spcPts val="0"/>
              </a:spcBef>
              <a:spcAft>
                <a:spcPts val="800"/>
              </a:spcAft>
              <a:buFont typeface="Arial" panose="020B0604020202020204" pitchFamily="34" charset="0"/>
              <a:buChar char="•"/>
            </a:pPr>
            <a:r>
              <a:rPr lang="en-US" sz="2400" dirty="0" err="1" smtClean="0">
                <a:latin typeface="Calibri" panose="020F0502020204030204" pitchFamily="34" charset="0"/>
                <a:cs typeface="Times New Roman"/>
              </a:rPr>
              <a:t>Bookflix</a:t>
            </a:r>
            <a:r>
              <a:rPr lang="en-US" sz="2400" dirty="0" smtClean="0">
                <a:latin typeface="Calibri" panose="020F0502020204030204" pitchFamily="34" charset="0"/>
                <a:cs typeface="Times New Roman"/>
              </a:rPr>
              <a:t>: Video + Text fictional stories paired with read aloud informational books</a:t>
            </a:r>
          </a:p>
          <a:p>
            <a:pPr marL="342900" marR="0" indent="-342900">
              <a:lnSpc>
                <a:spcPct val="107000"/>
              </a:lnSpc>
              <a:spcBef>
                <a:spcPts val="0"/>
              </a:spcBef>
              <a:spcAft>
                <a:spcPts val="800"/>
              </a:spcAft>
              <a:buFont typeface="Arial" panose="020B0604020202020204" pitchFamily="34" charset="0"/>
              <a:buChar char="•"/>
            </a:pPr>
            <a:r>
              <a:rPr lang="en-US" sz="2400" dirty="0" smtClean="0">
                <a:latin typeface="Calibri" panose="020F0502020204030204" pitchFamily="34" charset="0"/>
                <a:cs typeface="Times New Roman"/>
              </a:rPr>
              <a:t>eBook K-8 Collection</a:t>
            </a:r>
          </a:p>
          <a:p>
            <a:pPr marL="342900" marR="0" indent="-342900">
              <a:lnSpc>
                <a:spcPct val="107000"/>
              </a:lnSpc>
              <a:spcBef>
                <a:spcPts val="0"/>
              </a:spcBef>
              <a:spcAft>
                <a:spcPts val="800"/>
              </a:spcAft>
              <a:buFont typeface="Arial" panose="020B0604020202020204" pitchFamily="34" charset="0"/>
              <a:buChar char="•"/>
            </a:pPr>
            <a:r>
              <a:rPr lang="en-US" sz="2400" dirty="0" smtClean="0">
                <a:latin typeface="Calibri" panose="020F0502020204030204" pitchFamily="34" charset="0"/>
                <a:cs typeface="Times New Roman"/>
              </a:rPr>
              <a:t>Teens—Reading Zone:  Links </a:t>
            </a:r>
            <a:r>
              <a:rPr lang="en-US" sz="2400" dirty="0">
                <a:latin typeface="Calibri" panose="020F0502020204030204" pitchFamily="34" charset="0"/>
                <a:cs typeface="Times New Roman"/>
              </a:rPr>
              <a:t>to  full length eBooks, comics, zines, and audio </a:t>
            </a:r>
            <a:r>
              <a:rPr lang="en-US" sz="2400" dirty="0" smtClean="0">
                <a:latin typeface="Calibri" panose="020F0502020204030204" pitchFamily="34" charset="0"/>
                <a:cs typeface="Times New Roman"/>
              </a:rPr>
              <a:t>books</a:t>
            </a:r>
          </a:p>
          <a:p>
            <a:pPr marR="0">
              <a:lnSpc>
                <a:spcPct val="107000"/>
              </a:lnSpc>
              <a:spcBef>
                <a:spcPts val="0"/>
              </a:spcBef>
              <a:spcAft>
                <a:spcPts val="800"/>
              </a:spcAft>
            </a:pPr>
            <a:r>
              <a:rPr lang="en-US" sz="2400" dirty="0" smtClean="0">
                <a:latin typeface="Calibri" panose="020F0502020204030204" pitchFamily="34" charset="0"/>
                <a:cs typeface="Times New Roman"/>
              </a:rPr>
              <a:t>Chesterfield </a:t>
            </a:r>
            <a:r>
              <a:rPr lang="en-US" sz="2400" dirty="0">
                <a:latin typeface="Calibri" panose="020F0502020204030204" pitchFamily="34" charset="0"/>
                <a:cs typeface="Times New Roman"/>
              </a:rPr>
              <a:t>Public Library  </a:t>
            </a:r>
            <a:r>
              <a:rPr lang="en-US" sz="2400" dirty="0">
                <a:latin typeface="Calibri" panose="020F0502020204030204" pitchFamily="34" charset="0"/>
                <a:cs typeface="Times New Roman"/>
                <a:hlinkClick r:id="rId3"/>
              </a:rPr>
              <a:t>http://www.chelibrary.org</a:t>
            </a:r>
            <a:r>
              <a:rPr lang="en-US" sz="2400" dirty="0" smtClean="0">
                <a:latin typeface="Calibri" panose="020F0502020204030204" pitchFamily="34" charset="0"/>
                <a:cs typeface="Times New Roman"/>
                <a:hlinkClick r:id="rId3"/>
              </a:rPr>
              <a:t>/</a:t>
            </a:r>
            <a:r>
              <a:rPr lang="en-US" sz="2400" dirty="0" smtClean="0">
                <a:latin typeface="Calibri" panose="020F0502020204030204" pitchFamily="34" charset="0"/>
                <a:cs typeface="Times New Roman"/>
              </a:rPr>
              <a:t> </a:t>
            </a:r>
          </a:p>
          <a:p>
            <a:pPr marL="342900" marR="0" indent="-342900">
              <a:lnSpc>
                <a:spcPct val="107000"/>
              </a:lnSpc>
              <a:spcBef>
                <a:spcPts val="0"/>
              </a:spcBef>
              <a:spcAft>
                <a:spcPts val="800"/>
              </a:spcAft>
              <a:buFont typeface="Arial" panose="020B0604020202020204" pitchFamily="34" charset="0"/>
              <a:buChar char="•"/>
            </a:pPr>
            <a:r>
              <a:rPr lang="en-US" sz="2400" dirty="0" smtClean="0">
                <a:latin typeface="Calibri" panose="020F0502020204030204" pitchFamily="34" charset="0"/>
                <a:cs typeface="Times New Roman"/>
              </a:rPr>
              <a:t>Click on eBooks or </a:t>
            </a:r>
            <a:r>
              <a:rPr lang="en-US" sz="2400" dirty="0" err="1" smtClean="0">
                <a:latin typeface="Calibri" panose="020F0502020204030204" pitchFamily="34" charset="0"/>
                <a:cs typeface="Times New Roman"/>
              </a:rPr>
              <a:t>eMagazines</a:t>
            </a:r>
            <a:r>
              <a:rPr lang="en-US" sz="2400" dirty="0" smtClean="0">
                <a:latin typeface="Calibri" panose="020F0502020204030204" pitchFamily="34" charset="0"/>
                <a:cs typeface="Times New Roman"/>
              </a:rPr>
              <a:t> in the left column</a:t>
            </a:r>
          </a:p>
          <a:p>
            <a:pPr marR="0">
              <a:lnSpc>
                <a:spcPct val="107000"/>
              </a:lnSpc>
              <a:spcBef>
                <a:spcPts val="0"/>
              </a:spcBef>
              <a:spcAft>
                <a:spcPts val="800"/>
              </a:spcAft>
            </a:pPr>
            <a:endParaRPr lang="en-US" sz="2400" dirty="0" smtClean="0">
              <a:latin typeface="Calibri" panose="020F0502020204030204" pitchFamily="34" charset="0"/>
              <a:cs typeface="Times New Roman"/>
            </a:endParaRPr>
          </a:p>
          <a:p>
            <a:pPr marR="0">
              <a:lnSpc>
                <a:spcPct val="107000"/>
              </a:lnSpc>
              <a:spcBef>
                <a:spcPts val="0"/>
              </a:spcBef>
              <a:spcAft>
                <a:spcPts val="800"/>
              </a:spcAft>
            </a:pPr>
            <a:endParaRPr lang="en-US" sz="2400" dirty="0" smtClean="0">
              <a:latin typeface="Calibri" panose="020F0502020204030204" pitchFamily="34" charset="0"/>
              <a:cs typeface="Times New Roman"/>
            </a:endParaRPr>
          </a:p>
          <a:p>
            <a:pPr marL="342900" marR="0" indent="-342900">
              <a:lnSpc>
                <a:spcPct val="107000"/>
              </a:lnSpc>
              <a:spcBef>
                <a:spcPts val="0"/>
              </a:spcBef>
              <a:spcAft>
                <a:spcPts val="800"/>
              </a:spcAft>
              <a:buFont typeface="Arial" panose="020B0604020202020204" pitchFamily="34" charset="0"/>
              <a:buChar char="•"/>
            </a:pPr>
            <a:endParaRPr lang="en-US" sz="2400" dirty="0">
              <a:latin typeface="Calibri" panose="020F0502020204030204" pitchFamily="34" charset="0"/>
            </a:endParaRPr>
          </a:p>
          <a:p>
            <a:pPr marL="342900" marR="0" indent="-342900">
              <a:lnSpc>
                <a:spcPct val="107000"/>
              </a:lnSpc>
              <a:spcBef>
                <a:spcPts val="0"/>
              </a:spcBef>
              <a:spcAft>
                <a:spcPts val="800"/>
              </a:spcAft>
              <a:buFont typeface="Arial" panose="020B0604020202020204" pitchFamily="34" charset="0"/>
              <a:buChar char="•"/>
            </a:pPr>
            <a:endParaRPr lang="en-US" sz="2400" dirty="0">
              <a:effectLst/>
              <a:latin typeface="Calibri" panose="020F0502020204030204" pitchFamily="34" charset="0"/>
              <a:ea typeface="Calibri"/>
              <a:cs typeface="Times New Roman"/>
            </a:endParaRPr>
          </a:p>
        </p:txBody>
      </p:sp>
    </p:spTree>
    <p:extLst>
      <p:ext uri="{BB962C8B-B14F-4D97-AF65-F5344CB8AC3E}">
        <p14:creationId xmlns:p14="http://schemas.microsoft.com/office/powerpoint/2010/main" val="116307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2900"/>
            <a:ext cx="7772400" cy="990600"/>
          </a:xfrm>
        </p:spPr>
        <p:txBody>
          <a:bodyPr/>
          <a:lstStyle/>
          <a:p>
            <a:r>
              <a:rPr lang="en-US" sz="4000" dirty="0" err="1" smtClean="0"/>
              <a:t>Bookshare</a:t>
            </a:r>
            <a:r>
              <a:rPr lang="en-US" sz="4000" dirty="0" smtClean="0"/>
              <a:t> Overview</a:t>
            </a:r>
            <a:endParaRPr lang="en-US" sz="4000" dirty="0"/>
          </a:p>
        </p:txBody>
      </p:sp>
      <p:sp>
        <p:nvSpPr>
          <p:cNvPr id="3" name="Content Placeholder 2"/>
          <p:cNvSpPr>
            <a:spLocks noGrp="1"/>
          </p:cNvSpPr>
          <p:nvPr>
            <p:ph idx="1"/>
          </p:nvPr>
        </p:nvSpPr>
        <p:spPr>
          <a:xfrm>
            <a:off x="323850" y="1162050"/>
            <a:ext cx="8477250" cy="4572000"/>
          </a:xfrm>
        </p:spPr>
        <p:txBody>
          <a:bodyPr/>
          <a:lstStyle/>
          <a:p>
            <a:r>
              <a:rPr lang="en-US" dirty="0" err="1">
                <a:latin typeface="Calibri" panose="020F0502020204030204" pitchFamily="34" charset="0"/>
              </a:rPr>
              <a:t>Bookshare</a:t>
            </a:r>
            <a:r>
              <a:rPr lang="en-US" dirty="0">
                <a:latin typeface="Calibri" panose="020F0502020204030204" pitchFamily="34" charset="0"/>
              </a:rPr>
              <a:t>® is an online library of digital books for people with print disabilities. </a:t>
            </a:r>
            <a:endParaRPr lang="en-US" dirty="0" smtClean="0">
              <a:latin typeface="Calibri" panose="020F0502020204030204" pitchFamily="34" charset="0"/>
            </a:endParaRPr>
          </a:p>
          <a:p>
            <a:r>
              <a:rPr lang="en-US" dirty="0" smtClean="0">
                <a:latin typeface="Calibri" panose="020F0502020204030204" pitchFamily="34" charset="0"/>
              </a:rPr>
              <a:t>It </a:t>
            </a:r>
            <a:r>
              <a:rPr lang="en-US" dirty="0">
                <a:latin typeface="Calibri" panose="020F0502020204030204" pitchFamily="34" charset="0"/>
              </a:rPr>
              <a:t>operates under an </a:t>
            </a:r>
            <a:r>
              <a:rPr lang="en-US" dirty="0">
                <a:latin typeface="Calibri" panose="020F0502020204030204" pitchFamily="34" charset="0"/>
                <a:hlinkClick r:id="rId2"/>
              </a:rPr>
              <a:t>exception to U.S. copyright law</a:t>
            </a:r>
            <a:r>
              <a:rPr lang="en-US" dirty="0">
                <a:latin typeface="Calibri" panose="020F0502020204030204" pitchFamily="34" charset="0"/>
              </a:rPr>
              <a:t> which allows copyrighted digital books to be made available to people with qualifying disabilities. In addition, many publishers and authors have volunteered to provide </a:t>
            </a:r>
            <a:r>
              <a:rPr lang="en-US" dirty="0" err="1">
                <a:latin typeface="Calibri" panose="020F0502020204030204" pitchFamily="34" charset="0"/>
              </a:rPr>
              <a:t>Bookshare</a:t>
            </a:r>
            <a:r>
              <a:rPr lang="en-US" dirty="0">
                <a:latin typeface="Calibri" panose="020F0502020204030204" pitchFamily="34" charset="0"/>
              </a:rPr>
              <a:t> with access to their works. </a:t>
            </a:r>
            <a:endParaRPr lang="en-US" dirty="0" smtClean="0">
              <a:latin typeface="Calibri" panose="020F0502020204030204" pitchFamily="34" charset="0"/>
            </a:endParaRPr>
          </a:p>
          <a:p>
            <a:r>
              <a:rPr lang="en-US" dirty="0" smtClean="0">
                <a:latin typeface="Calibri" panose="020F0502020204030204" pitchFamily="34" charset="0"/>
              </a:rPr>
              <a:t>By </a:t>
            </a:r>
            <a:r>
              <a:rPr lang="en-US" dirty="0">
                <a:latin typeface="Calibri" panose="020F0502020204030204" pitchFamily="34" charset="0"/>
              </a:rPr>
              <a:t>requiring individuals to register as Members and provide a Proof of Disability, </a:t>
            </a:r>
            <a:r>
              <a:rPr lang="en-US" dirty="0" err="1">
                <a:latin typeface="Calibri" panose="020F0502020204030204" pitchFamily="34" charset="0"/>
              </a:rPr>
              <a:t>Bookshare</a:t>
            </a:r>
            <a:r>
              <a:rPr lang="en-US" dirty="0">
                <a:latin typeface="Calibri" panose="020F0502020204030204" pitchFamily="34" charset="0"/>
              </a:rPr>
              <a:t> ensures that only qualified individuals use the service.</a:t>
            </a:r>
          </a:p>
          <a:p>
            <a:endParaRPr lang="en-US" dirty="0" smtClean="0">
              <a:latin typeface="Calibri" panose="020F0502020204030204" pitchFamily="34" charset="0"/>
              <a:sym typeface="Wingdings" pitchFamily="2" charset="2"/>
            </a:endParaRPr>
          </a:p>
          <a:p>
            <a:endParaRPr lang="en-US" dirty="0" smtClean="0">
              <a:latin typeface="Calibri" panose="020F0502020204030204" pitchFamily="34" charset="0"/>
              <a:sym typeface="Wingdings" pitchFamily="2" charset="2"/>
            </a:endParaRPr>
          </a:p>
        </p:txBody>
      </p:sp>
      <p:sp>
        <p:nvSpPr>
          <p:cNvPr id="4" name="Slide Number Placeholder 3"/>
          <p:cNvSpPr>
            <a:spLocks noGrp="1"/>
          </p:cNvSpPr>
          <p:nvPr>
            <p:ph type="sldNum" sz="quarter" idx="10"/>
          </p:nvPr>
        </p:nvSpPr>
        <p:spPr/>
        <p:txBody>
          <a:bodyPr/>
          <a:lstStyle/>
          <a:p>
            <a:pPr>
              <a:defRPr/>
            </a:pPr>
            <a:fld id="{9133E03E-4D0C-46C4-A9CA-5658FAA0B587}" type="slidenum">
              <a:rPr lang="en-US" smtClean="0"/>
              <a:pPr>
                <a:defRPr/>
              </a:pPr>
              <a:t>3</a:t>
            </a:fld>
            <a:endParaRPr lang="en-US"/>
          </a:p>
        </p:txBody>
      </p:sp>
    </p:spTree>
    <p:extLst>
      <p:ext uri="{BB962C8B-B14F-4D97-AF65-F5344CB8AC3E}">
        <p14:creationId xmlns:p14="http://schemas.microsoft.com/office/powerpoint/2010/main" val="945315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Bookshare</a:t>
            </a:r>
            <a:r>
              <a:rPr lang="en-US" sz="4000" dirty="0" smtClean="0"/>
              <a:t> Overview</a:t>
            </a:r>
            <a:endParaRPr lang="en-US" sz="4000" dirty="0"/>
          </a:p>
        </p:txBody>
      </p:sp>
      <p:sp>
        <p:nvSpPr>
          <p:cNvPr id="3" name="Content Placeholder 2"/>
          <p:cNvSpPr>
            <a:spLocks noGrp="1"/>
          </p:cNvSpPr>
          <p:nvPr>
            <p:ph idx="1"/>
          </p:nvPr>
        </p:nvSpPr>
        <p:spPr>
          <a:xfrm>
            <a:off x="685800" y="1409700"/>
            <a:ext cx="7772400" cy="4572000"/>
          </a:xfrm>
        </p:spPr>
        <p:txBody>
          <a:bodyPr/>
          <a:lstStyle/>
          <a:p>
            <a:r>
              <a:rPr lang="en-US" dirty="0" err="1">
                <a:latin typeface="Calibri" panose="020F0502020204030204" pitchFamily="34" charset="0"/>
              </a:rPr>
              <a:t>Bookshare</a:t>
            </a:r>
            <a:r>
              <a:rPr lang="en-US" dirty="0">
                <a:latin typeface="Calibri" panose="020F0502020204030204" pitchFamily="34" charset="0"/>
              </a:rPr>
              <a:t> Members download books, textbooks and newspapers in a compressed, encrypted file. </a:t>
            </a:r>
            <a:endParaRPr lang="en-US" dirty="0" smtClean="0">
              <a:latin typeface="Calibri" panose="020F0502020204030204" pitchFamily="34" charset="0"/>
            </a:endParaRPr>
          </a:p>
          <a:p>
            <a:r>
              <a:rPr lang="en-US" dirty="0" smtClean="0">
                <a:latin typeface="Calibri" panose="020F0502020204030204" pitchFamily="34" charset="0"/>
              </a:rPr>
              <a:t>They </a:t>
            </a:r>
            <a:r>
              <a:rPr lang="en-US" dirty="0">
                <a:latin typeface="Calibri" panose="020F0502020204030204" pitchFamily="34" charset="0"/>
              </a:rPr>
              <a:t>then read the material using adaptive technology, typically software that reads the book aloud (text-to-speech) and/or displays the text of the book on a computer screen, or Braille access devices, such as refreshable Braille displays.</a:t>
            </a:r>
          </a:p>
          <a:p>
            <a:pPr marL="0" indent="0">
              <a:buNone/>
            </a:pPr>
            <a:endParaRPr lang="en-US" dirty="0">
              <a:latin typeface="Calibri" panose="020F0502020204030204" pitchFamily="34" charset="0"/>
              <a:sym typeface="Wingdings" pitchFamily="2" charset="2"/>
            </a:endParaRPr>
          </a:p>
        </p:txBody>
      </p:sp>
      <p:sp>
        <p:nvSpPr>
          <p:cNvPr id="4" name="Slide Number Placeholder 3"/>
          <p:cNvSpPr>
            <a:spLocks noGrp="1"/>
          </p:cNvSpPr>
          <p:nvPr>
            <p:ph type="sldNum" sz="quarter" idx="10"/>
          </p:nvPr>
        </p:nvSpPr>
        <p:spPr/>
        <p:txBody>
          <a:bodyPr/>
          <a:lstStyle/>
          <a:p>
            <a:pPr>
              <a:defRPr/>
            </a:pPr>
            <a:fld id="{9133E03E-4D0C-46C4-A9CA-5658FAA0B587}" type="slidenum">
              <a:rPr lang="en-US" smtClean="0"/>
              <a:pPr>
                <a:defRPr/>
              </a:pPr>
              <a:t>4</a:t>
            </a:fld>
            <a:endParaRPr lang="en-US"/>
          </a:p>
        </p:txBody>
      </p:sp>
    </p:spTree>
    <p:extLst>
      <p:ext uri="{BB962C8B-B14F-4D97-AF65-F5344CB8AC3E}">
        <p14:creationId xmlns:p14="http://schemas.microsoft.com/office/powerpoint/2010/main" val="1416893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7660" y="541020"/>
            <a:ext cx="8473440" cy="990600"/>
          </a:xfrm>
        </p:spPr>
        <p:txBody>
          <a:bodyPr/>
          <a:lstStyle/>
          <a:p>
            <a:r>
              <a:rPr lang="en-US" sz="4000" dirty="0" smtClean="0"/>
              <a:t>What Makes </a:t>
            </a:r>
            <a:br>
              <a:rPr lang="en-US" sz="4000" dirty="0" smtClean="0"/>
            </a:br>
            <a:r>
              <a:rPr lang="en-US" sz="4000" dirty="0" smtClean="0"/>
              <a:t>Bookshare Possible?</a:t>
            </a:r>
          </a:p>
        </p:txBody>
      </p:sp>
      <p:sp>
        <p:nvSpPr>
          <p:cNvPr id="9219" name="Content Placeholder 2"/>
          <p:cNvSpPr>
            <a:spLocks noGrp="1"/>
          </p:cNvSpPr>
          <p:nvPr>
            <p:ph idx="1"/>
          </p:nvPr>
        </p:nvSpPr>
        <p:spPr>
          <a:xfrm>
            <a:off x="685800" y="2004060"/>
            <a:ext cx="7921625" cy="3832860"/>
          </a:xfrm>
        </p:spPr>
        <p:txBody>
          <a:bodyPr/>
          <a:lstStyle/>
          <a:p>
            <a:r>
              <a:rPr lang="en-US" dirty="0" smtClean="0">
                <a:latin typeface="Calibri" panose="020F0502020204030204" pitchFamily="34" charset="0"/>
              </a:rPr>
              <a:t>Legal basis: Operates under the Chafee Amendment to U.S. Copyright Law</a:t>
            </a:r>
          </a:p>
          <a:p>
            <a:pPr lvl="1"/>
            <a:r>
              <a:rPr lang="en-US" sz="2000" dirty="0" smtClean="0">
                <a:latin typeface="Calibri" panose="020F0502020204030204" pitchFamily="34" charset="0"/>
              </a:rPr>
              <a:t>http://www.loc.gov/nls/reference/factsheets/copyright.html</a:t>
            </a:r>
            <a:endParaRPr lang="en-US" dirty="0" smtClean="0">
              <a:latin typeface="Calibri" panose="020F0502020204030204" pitchFamily="34" charset="0"/>
            </a:endParaRPr>
          </a:p>
          <a:p>
            <a:r>
              <a:rPr lang="en-US" dirty="0" smtClean="0">
                <a:latin typeface="Calibri" panose="020F0502020204030204" pitchFamily="34" charset="0"/>
              </a:rPr>
              <a:t>Financial basis: Funded by award from the Office of Special Education Programs (OSEP) at the U.S. Dept of Education</a:t>
            </a:r>
          </a:p>
          <a:p>
            <a:pPr lvl="1">
              <a:buFont typeface="Wingdings 2" pitchFamily="18" charset="2"/>
              <a:buNone/>
            </a:pPr>
            <a:endParaRPr lang="en-US" sz="3000" dirty="0" smtClean="0">
              <a:latin typeface="Calibri" panose="020F0502020204030204" pitchFamily="34" charset="0"/>
            </a:endParaRPr>
          </a:p>
        </p:txBody>
      </p:sp>
      <p:sp>
        <p:nvSpPr>
          <p:cNvPr id="11268" name="Slide Number Placeholder 4"/>
          <p:cNvSpPr>
            <a:spLocks noGrp="1"/>
          </p:cNvSpPr>
          <p:nvPr>
            <p:ph type="sldNum" sz="quarter" idx="4294967295"/>
          </p:nvPr>
        </p:nvSpPr>
        <p:spPr>
          <a:xfrm>
            <a:off x="6553200" y="6248400"/>
            <a:ext cx="1905000" cy="457200"/>
          </a:xfrm>
          <a:prstGeom prst="rect">
            <a:avLst/>
          </a:prstGeom>
          <a:noFill/>
        </p:spPr>
        <p:txBody>
          <a:bodyPr/>
          <a:lstStyle/>
          <a:p>
            <a:pPr algn="r"/>
            <a:fld id="{BDE9E492-51AD-45E4-897C-2773B61169F1}" type="slidenum">
              <a:rPr lang="en-US" smtClean="0"/>
              <a:pPr algn="r"/>
              <a:t>5</a:t>
            </a:fld>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fade">
                                      <p:cBhvr>
                                        <p:cTn id="10" dur="2000"/>
                                        <p:tgtEl>
                                          <p:spTgt spid="92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fade">
                                      <p:cBhvr>
                                        <p:cTn id="15"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n-US" sz="4000" smtClean="0"/>
              <a:t>What Bookshare Offers</a:t>
            </a:r>
          </a:p>
        </p:txBody>
      </p:sp>
      <p:sp>
        <p:nvSpPr>
          <p:cNvPr id="66563" name="Rectangle 3"/>
          <p:cNvSpPr>
            <a:spLocks noGrp="1" noChangeArrowheads="1"/>
          </p:cNvSpPr>
          <p:nvPr>
            <p:ph type="body" sz="half" idx="4294967295"/>
          </p:nvPr>
        </p:nvSpPr>
        <p:spPr>
          <a:xfrm>
            <a:off x="739775" y="1668463"/>
            <a:ext cx="4460875" cy="3295650"/>
          </a:xfrm>
        </p:spPr>
        <p:txBody>
          <a:bodyPr/>
          <a:lstStyle/>
          <a:p>
            <a:pPr eaLnBrk="1" hangingPunct="1">
              <a:lnSpc>
                <a:spcPct val="90000"/>
              </a:lnSpc>
              <a:spcAft>
                <a:spcPct val="30000"/>
              </a:spcAft>
            </a:pPr>
            <a:r>
              <a:rPr lang="en-US" sz="3200" dirty="0" smtClean="0">
                <a:latin typeface="Calibri" panose="020F0502020204030204" pitchFamily="34" charset="0"/>
              </a:rPr>
              <a:t>Digital books for individuals with </a:t>
            </a:r>
            <a:r>
              <a:rPr lang="en-US" sz="3200" b="1" dirty="0" smtClean="0">
                <a:solidFill>
                  <a:srgbClr val="FF0000"/>
                </a:solidFill>
                <a:latin typeface="Calibri" panose="020F0502020204030204" pitchFamily="34" charset="0"/>
              </a:rPr>
              <a:t>print disabilities </a:t>
            </a:r>
          </a:p>
          <a:p>
            <a:pPr eaLnBrk="1" hangingPunct="1">
              <a:lnSpc>
                <a:spcPct val="90000"/>
              </a:lnSpc>
              <a:spcAft>
                <a:spcPct val="30000"/>
              </a:spcAft>
            </a:pPr>
            <a:r>
              <a:rPr lang="en-US" sz="3200" dirty="0" smtClean="0">
                <a:latin typeface="Calibri" panose="020F0502020204030204" pitchFamily="34" charset="0"/>
              </a:rPr>
              <a:t>FREE memberships for qualified U.S. students through OSEP award</a:t>
            </a:r>
          </a:p>
        </p:txBody>
      </p:sp>
      <p:grpSp>
        <p:nvGrpSpPr>
          <p:cNvPr id="7172" name="Group 16" descr="This is a screen shot of a young girl at her desktop computer with a contented grin on her face."/>
          <p:cNvGrpSpPr>
            <a:grpSpLocks/>
          </p:cNvGrpSpPr>
          <p:nvPr/>
        </p:nvGrpSpPr>
        <p:grpSpPr bwMode="auto">
          <a:xfrm>
            <a:off x="5341938" y="1716088"/>
            <a:ext cx="3017837" cy="2943225"/>
            <a:chOff x="3120" y="1200"/>
            <a:chExt cx="2016" cy="2016"/>
          </a:xfrm>
        </p:grpSpPr>
        <p:pic>
          <p:nvPicPr>
            <p:cNvPr id="7175" name="Picture 13" descr="MPj04265620000[1]"/>
            <p:cNvPicPr>
              <a:picLocks noChangeAspect="1" noChangeArrowheads="1"/>
            </p:cNvPicPr>
            <p:nvPr/>
          </p:nvPicPr>
          <p:blipFill>
            <a:blip r:embed="rId3" cstate="print"/>
            <a:srcRect/>
            <a:stretch>
              <a:fillRect/>
            </a:stretch>
          </p:blipFill>
          <p:spPr bwMode="auto">
            <a:xfrm>
              <a:off x="3120" y="1200"/>
              <a:ext cx="2016" cy="2016"/>
            </a:xfrm>
            <a:prstGeom prst="rect">
              <a:avLst/>
            </a:prstGeom>
            <a:noFill/>
            <a:ln w="57150">
              <a:solidFill>
                <a:srgbClr val="F37E21"/>
              </a:solidFill>
              <a:miter lim="800000"/>
              <a:headEnd/>
              <a:tailEnd/>
            </a:ln>
          </p:spPr>
        </p:pic>
        <p:sp>
          <p:nvSpPr>
            <p:cNvPr id="7176" name="Rectangle 15"/>
            <p:cNvSpPr>
              <a:spLocks noChangeArrowheads="1"/>
            </p:cNvSpPr>
            <p:nvPr/>
          </p:nvSpPr>
          <p:spPr bwMode="auto">
            <a:xfrm>
              <a:off x="3120" y="1200"/>
              <a:ext cx="2016" cy="2016"/>
            </a:xfrm>
            <a:prstGeom prst="rect">
              <a:avLst/>
            </a:prstGeom>
            <a:noFill/>
            <a:ln w="38100">
              <a:solidFill>
                <a:srgbClr val="F37E21"/>
              </a:solidFill>
              <a:miter lim="800000"/>
              <a:headEnd/>
              <a:tailEnd/>
            </a:ln>
          </p:spPr>
          <p:txBody>
            <a:bodyPr wrap="none" anchor="ctr"/>
            <a:lstStyle/>
            <a:p>
              <a:pPr eaLnBrk="0" hangingPunct="0"/>
              <a:endParaRPr lang="en-US"/>
            </a:p>
          </p:txBody>
        </p:sp>
      </p:grpSp>
      <p:sp>
        <p:nvSpPr>
          <p:cNvPr id="12293" name="Slide Number Placeholder 7"/>
          <p:cNvSpPr>
            <a:spLocks noGrp="1"/>
          </p:cNvSpPr>
          <p:nvPr>
            <p:ph type="sldNum" sz="quarter" idx="10"/>
          </p:nvPr>
        </p:nvSpPr>
        <p:spPr>
          <a:xfrm>
            <a:off x="6553200" y="6248400"/>
            <a:ext cx="1905000" cy="457200"/>
          </a:xfrm>
        </p:spPr>
        <p:txBody>
          <a:bodyPr/>
          <a:lstStyle/>
          <a:p>
            <a:pPr>
              <a:defRPr/>
            </a:pPr>
            <a:fld id="{02F4380A-AF8C-4C83-8B28-CBD8A3ADF928}" type="slidenum">
              <a:rPr lang="en-US" smtClean="0"/>
              <a:pPr>
                <a:defRPr/>
              </a:pPr>
              <a:t>6</a:t>
            </a:fld>
            <a:endParaRPr lang="en-US" smtClean="0"/>
          </a:p>
        </p:txBody>
      </p:sp>
      <p:sp>
        <p:nvSpPr>
          <p:cNvPr id="9" name="TextBox 8"/>
          <p:cNvSpPr txBox="1">
            <a:spLocks noChangeArrowheads="1"/>
          </p:cNvSpPr>
          <p:nvPr/>
        </p:nvSpPr>
        <p:spPr bwMode="auto">
          <a:xfrm>
            <a:off x="766763" y="4749800"/>
            <a:ext cx="7605712" cy="1892300"/>
          </a:xfrm>
          <a:prstGeom prst="rect">
            <a:avLst/>
          </a:prstGeom>
          <a:noFill/>
          <a:ln w="9525">
            <a:noFill/>
            <a:miter lim="800000"/>
            <a:headEnd/>
            <a:tailEnd/>
          </a:ln>
        </p:spPr>
        <p:txBody>
          <a:bodyPr>
            <a:spAutoFit/>
          </a:bodyPr>
          <a:lstStyle/>
          <a:p>
            <a:pPr>
              <a:lnSpc>
                <a:spcPct val="90000"/>
              </a:lnSpc>
              <a:spcAft>
                <a:spcPct val="30000"/>
              </a:spcAft>
              <a:buFont typeface="Wingdings" pitchFamily="2" charset="2"/>
              <a:buChar char="&amp;"/>
            </a:pPr>
            <a:r>
              <a:rPr lang="en-US" sz="3000" dirty="0">
                <a:latin typeface="Calibri" panose="020F0502020204030204" pitchFamily="34" charset="0"/>
              </a:rPr>
              <a:t>FREE assistive technology software</a:t>
            </a:r>
          </a:p>
          <a:p>
            <a:pPr marL="457200" indent="-457200">
              <a:lnSpc>
                <a:spcPct val="90000"/>
              </a:lnSpc>
              <a:spcAft>
                <a:spcPct val="30000"/>
              </a:spcAft>
              <a:buFont typeface="Wingdings" pitchFamily="2" charset="2"/>
              <a:buChar char="&amp;"/>
            </a:pPr>
            <a:r>
              <a:rPr lang="en-US" sz="3000" dirty="0">
                <a:latin typeface="Calibri" panose="020F0502020204030204" pitchFamily="34" charset="0"/>
              </a:rPr>
              <a:t>Compatibility with a variety of assistive technology</a:t>
            </a:r>
          </a:p>
          <a:p>
            <a:endParaRPr lang="en-US"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20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20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en-US" sz="4000" smtClean="0"/>
              <a:t>The Bookshare Library</a:t>
            </a:r>
          </a:p>
        </p:txBody>
      </p:sp>
      <p:sp>
        <p:nvSpPr>
          <p:cNvPr id="68611" name="Rectangle 3"/>
          <p:cNvSpPr>
            <a:spLocks noGrp="1" noChangeArrowheads="1"/>
          </p:cNvSpPr>
          <p:nvPr>
            <p:ph type="body" sz="half" idx="4294967295"/>
          </p:nvPr>
        </p:nvSpPr>
        <p:spPr>
          <a:xfrm>
            <a:off x="685800" y="1447800"/>
            <a:ext cx="7326313" cy="4764088"/>
          </a:xfrm>
        </p:spPr>
        <p:txBody>
          <a:bodyPr/>
          <a:lstStyle/>
          <a:p>
            <a:pPr eaLnBrk="1" hangingPunct="1">
              <a:lnSpc>
                <a:spcPct val="90000"/>
              </a:lnSpc>
            </a:pPr>
            <a:r>
              <a:rPr lang="en-US" sz="3000" dirty="0" smtClean="0">
                <a:latin typeface="Calibri" panose="020F0502020204030204" pitchFamily="34" charset="0"/>
              </a:rPr>
              <a:t>Textbooks</a:t>
            </a:r>
          </a:p>
          <a:p>
            <a:pPr marL="623888" lvl="1" indent="-333375" eaLnBrk="1" hangingPunct="1">
              <a:lnSpc>
                <a:spcPct val="90000"/>
              </a:lnSpc>
            </a:pPr>
            <a:r>
              <a:rPr lang="en-US" sz="2400" dirty="0" smtClean="0">
                <a:latin typeface="Calibri" panose="020F0502020204030204" pitchFamily="34" charset="0"/>
              </a:rPr>
              <a:t>+3,200 K-12 textbooks w/images </a:t>
            </a:r>
          </a:p>
          <a:p>
            <a:pPr marL="623888" lvl="1" indent="-333375" eaLnBrk="1" hangingPunct="1">
              <a:lnSpc>
                <a:spcPct val="90000"/>
              </a:lnSpc>
            </a:pPr>
            <a:r>
              <a:rPr lang="en-US" sz="2400" dirty="0" smtClean="0">
                <a:latin typeface="Calibri" panose="020F0502020204030204" pitchFamily="34" charset="0"/>
              </a:rPr>
              <a:t>College/University textbooks</a:t>
            </a:r>
          </a:p>
          <a:p>
            <a:pPr eaLnBrk="1" hangingPunct="1">
              <a:lnSpc>
                <a:spcPct val="90000"/>
              </a:lnSpc>
            </a:pPr>
            <a:r>
              <a:rPr lang="en-US" sz="3000" dirty="0" smtClean="0">
                <a:latin typeface="Calibri" panose="020F0502020204030204" pitchFamily="34" charset="0"/>
              </a:rPr>
              <a:t>Classroom Reading Books</a:t>
            </a:r>
          </a:p>
          <a:p>
            <a:pPr eaLnBrk="1" hangingPunct="1">
              <a:lnSpc>
                <a:spcPct val="90000"/>
              </a:lnSpc>
            </a:pPr>
            <a:r>
              <a:rPr lang="en-US" sz="3000" dirty="0" smtClean="0">
                <a:latin typeface="Calibri" panose="020F0502020204030204" pitchFamily="34" charset="0"/>
              </a:rPr>
              <a:t>Special Collections</a:t>
            </a:r>
          </a:p>
          <a:p>
            <a:pPr marL="623888" lvl="1" indent="-333375" eaLnBrk="1" hangingPunct="1">
              <a:lnSpc>
                <a:spcPct val="90000"/>
              </a:lnSpc>
            </a:pPr>
            <a:r>
              <a:rPr lang="en-US" sz="2400" i="1" dirty="0" smtClean="0">
                <a:latin typeface="Calibri" panose="020F0502020204030204" pitchFamily="34" charset="0"/>
              </a:rPr>
              <a:t>New York Times </a:t>
            </a:r>
            <a:r>
              <a:rPr lang="en-US" sz="2400" dirty="0" smtClean="0">
                <a:latin typeface="Calibri" panose="020F0502020204030204" pitchFamily="34" charset="0"/>
              </a:rPr>
              <a:t>Best Sellers</a:t>
            </a:r>
          </a:p>
          <a:p>
            <a:pPr marL="623888" lvl="1" indent="-333375" eaLnBrk="1" hangingPunct="1">
              <a:lnSpc>
                <a:spcPct val="90000"/>
              </a:lnSpc>
            </a:pPr>
            <a:r>
              <a:rPr lang="en-US" sz="2400" dirty="0" smtClean="0">
                <a:latin typeface="Calibri" panose="020F0502020204030204" pitchFamily="34" charset="0"/>
              </a:rPr>
              <a:t>Newbery, Caldecott Winners </a:t>
            </a:r>
          </a:p>
          <a:p>
            <a:pPr marL="623888" lvl="1" indent="-333375" eaLnBrk="1" hangingPunct="1">
              <a:lnSpc>
                <a:spcPct val="90000"/>
              </a:lnSpc>
            </a:pPr>
            <a:r>
              <a:rPr lang="en-US" sz="2400" dirty="0" smtClean="0">
                <a:latin typeface="Calibri" panose="020F0502020204030204" pitchFamily="34" charset="0"/>
              </a:rPr>
              <a:t>1,000 books in Spanish</a:t>
            </a:r>
          </a:p>
          <a:p>
            <a:pPr eaLnBrk="1" hangingPunct="1">
              <a:lnSpc>
                <a:spcPct val="90000"/>
              </a:lnSpc>
            </a:pPr>
            <a:r>
              <a:rPr lang="en-US" sz="3000" dirty="0" smtClean="0">
                <a:latin typeface="Calibri" panose="020F0502020204030204" pitchFamily="34" charset="0"/>
              </a:rPr>
              <a:t>More than 175 publisher partnerships</a:t>
            </a:r>
          </a:p>
          <a:p>
            <a:pPr eaLnBrk="1" hangingPunct="1">
              <a:lnSpc>
                <a:spcPct val="90000"/>
              </a:lnSpc>
            </a:pPr>
            <a:r>
              <a:rPr lang="en-US" sz="3000" dirty="0" smtClean="0">
                <a:latin typeface="Calibri" panose="020F0502020204030204" pitchFamily="34" charset="0"/>
              </a:rPr>
              <a:t>270 </a:t>
            </a:r>
            <a:r>
              <a:rPr lang="en-US" sz="3000" dirty="0" err="1" smtClean="0">
                <a:latin typeface="Calibri" panose="020F0502020204030204" pitchFamily="34" charset="0"/>
              </a:rPr>
              <a:t>nat’l</a:t>
            </a:r>
            <a:r>
              <a:rPr lang="en-US" sz="3000" dirty="0" smtClean="0">
                <a:latin typeface="Calibri" panose="020F0502020204030204" pitchFamily="34" charset="0"/>
              </a:rPr>
              <a:t>/</a:t>
            </a:r>
            <a:r>
              <a:rPr lang="en-US" sz="3000" dirty="0" err="1" smtClean="0">
                <a:latin typeface="Calibri" panose="020F0502020204030204" pitchFamily="34" charset="0"/>
              </a:rPr>
              <a:t>reg’l</a:t>
            </a:r>
            <a:r>
              <a:rPr lang="en-US" sz="3000" dirty="0" smtClean="0">
                <a:latin typeface="Calibri" panose="020F0502020204030204" pitchFamily="34" charset="0"/>
              </a:rPr>
              <a:t> newspapers/magazines </a:t>
            </a:r>
          </a:p>
          <a:p>
            <a:pPr eaLnBrk="1" hangingPunct="1">
              <a:lnSpc>
                <a:spcPct val="90000"/>
              </a:lnSpc>
            </a:pPr>
            <a:endParaRPr lang="en-US" sz="1600" dirty="0" smtClean="0"/>
          </a:p>
          <a:p>
            <a:pPr eaLnBrk="1" hangingPunct="1">
              <a:lnSpc>
                <a:spcPct val="90000"/>
              </a:lnSpc>
              <a:buFont typeface="Wingdings" pitchFamily="2" charset="2"/>
              <a:buNone/>
            </a:pPr>
            <a:r>
              <a:rPr lang="en-US" sz="1000" dirty="0" smtClean="0"/>
              <a:t>As of December 2011</a:t>
            </a:r>
          </a:p>
        </p:txBody>
      </p:sp>
      <p:sp>
        <p:nvSpPr>
          <p:cNvPr id="8196" name="AutoShape 255"/>
          <p:cNvSpPr>
            <a:spLocks noChangeArrowheads="1"/>
          </p:cNvSpPr>
          <p:nvPr/>
        </p:nvSpPr>
        <p:spPr bwMode="auto">
          <a:xfrm>
            <a:off x="5808663" y="2319338"/>
            <a:ext cx="2590800" cy="2362200"/>
          </a:xfrm>
          <a:prstGeom prst="octagon">
            <a:avLst>
              <a:gd name="adj" fmla="val 29287"/>
            </a:avLst>
          </a:prstGeom>
          <a:solidFill>
            <a:srgbClr val="FFFF99"/>
          </a:solidFill>
          <a:ln w="28575">
            <a:solidFill>
              <a:schemeClr val="tx1"/>
            </a:solidFill>
            <a:miter lim="800000"/>
            <a:headEnd/>
            <a:tailEnd/>
          </a:ln>
        </p:spPr>
        <p:txBody>
          <a:bodyPr/>
          <a:lstStyle/>
          <a:p>
            <a:pPr algn="ctr" eaLnBrk="0" hangingPunct="0"/>
            <a:endParaRPr lang="en-US" sz="1300"/>
          </a:p>
        </p:txBody>
      </p:sp>
      <p:sp>
        <p:nvSpPr>
          <p:cNvPr id="8197" name="Text Box 25"/>
          <p:cNvSpPr txBox="1">
            <a:spLocks noChangeArrowheads="1"/>
          </p:cNvSpPr>
          <p:nvPr/>
        </p:nvSpPr>
        <p:spPr bwMode="auto">
          <a:xfrm>
            <a:off x="5961063" y="2500313"/>
            <a:ext cx="2286000" cy="2030412"/>
          </a:xfrm>
          <a:prstGeom prst="rect">
            <a:avLst/>
          </a:prstGeom>
          <a:noFill/>
          <a:ln w="9525">
            <a:noFill/>
            <a:miter lim="800000"/>
            <a:headEnd/>
            <a:tailEnd/>
          </a:ln>
        </p:spPr>
        <p:txBody>
          <a:bodyPr>
            <a:spAutoFit/>
          </a:bodyPr>
          <a:lstStyle/>
          <a:p>
            <a:pPr algn="ctr" eaLnBrk="0" hangingPunct="0"/>
            <a:r>
              <a:rPr lang="en-US" b="1"/>
              <a:t>Bookshare </a:t>
            </a:r>
            <a:br>
              <a:rPr lang="en-US" b="1"/>
            </a:br>
            <a:r>
              <a:rPr lang="en-US" b="1"/>
              <a:t>is committed to </a:t>
            </a:r>
            <a:br>
              <a:rPr lang="en-US" b="1"/>
            </a:br>
            <a:r>
              <a:rPr lang="en-US" b="1"/>
              <a:t>high-quality books.  Please report any quality issues on the book download page.</a:t>
            </a:r>
          </a:p>
        </p:txBody>
      </p:sp>
      <p:sp>
        <p:nvSpPr>
          <p:cNvPr id="13318" name="Slide Number Placeholder 6"/>
          <p:cNvSpPr>
            <a:spLocks noGrp="1"/>
          </p:cNvSpPr>
          <p:nvPr>
            <p:ph type="sldNum" sz="quarter" idx="10"/>
          </p:nvPr>
        </p:nvSpPr>
        <p:spPr>
          <a:xfrm>
            <a:off x="6553200" y="6248400"/>
            <a:ext cx="1905000" cy="457200"/>
          </a:xfrm>
        </p:spPr>
        <p:txBody>
          <a:bodyPr/>
          <a:lstStyle/>
          <a:p>
            <a:pPr>
              <a:defRPr/>
            </a:pPr>
            <a:fld id="{965B3B5D-619C-4665-BB12-986A6CD20DD9}" type="slidenum">
              <a:rPr lang="en-US" smtClean="0"/>
              <a:pPr>
                <a:defRPr/>
              </a:pPr>
              <a:t>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 calcmode="lin" valueType="num">
                                      <p:cBhvr additive="base">
                                        <p:cTn id="11"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86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 calcmode="lin" valueType="num">
                                      <p:cBhvr additive="base">
                                        <p:cTn id="15"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8611">
                                            <p:txEl>
                                              <p:pRg st="3" end="3"/>
                                            </p:txEl>
                                          </p:spTgt>
                                        </p:tgtEl>
                                        <p:attrNameLst>
                                          <p:attrName>style.visibility</p:attrName>
                                        </p:attrNameLst>
                                      </p:cBhvr>
                                      <p:to>
                                        <p:strVal val="visible"/>
                                      </p:to>
                                    </p:set>
                                    <p:anim calcmode="lin" valueType="num">
                                      <p:cBhvr additive="base">
                                        <p:cTn id="21"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 calcmode="lin" valueType="num">
                                      <p:cBhvr additive="base">
                                        <p:cTn id="27"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861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611">
                                            <p:txEl>
                                              <p:pRg st="5" end="5"/>
                                            </p:txEl>
                                          </p:spTgt>
                                        </p:tgtEl>
                                        <p:attrNameLst>
                                          <p:attrName>style.visibility</p:attrName>
                                        </p:attrNameLst>
                                      </p:cBhvr>
                                      <p:to>
                                        <p:strVal val="visible"/>
                                      </p:to>
                                    </p:set>
                                    <p:anim calcmode="lin" valueType="num">
                                      <p:cBhvr additive="base">
                                        <p:cTn id="31" dur="5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61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8611">
                                            <p:txEl>
                                              <p:pRg st="6" end="6"/>
                                            </p:txEl>
                                          </p:spTgt>
                                        </p:tgtEl>
                                        <p:attrNameLst>
                                          <p:attrName>style.visibility</p:attrName>
                                        </p:attrNameLst>
                                      </p:cBhvr>
                                      <p:to>
                                        <p:strVal val="visible"/>
                                      </p:to>
                                    </p:set>
                                    <p:anim calcmode="lin" valueType="num">
                                      <p:cBhvr additive="base">
                                        <p:cTn id="35" dur="5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861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8611">
                                            <p:txEl>
                                              <p:pRg st="7" end="7"/>
                                            </p:txEl>
                                          </p:spTgt>
                                        </p:tgtEl>
                                        <p:attrNameLst>
                                          <p:attrName>style.visibility</p:attrName>
                                        </p:attrNameLst>
                                      </p:cBhvr>
                                      <p:to>
                                        <p:strVal val="visible"/>
                                      </p:to>
                                    </p:set>
                                    <p:anim calcmode="lin" valueType="num">
                                      <p:cBhvr additive="base">
                                        <p:cTn id="39" dur="500" fill="hold"/>
                                        <p:tgtEl>
                                          <p:spTgt spid="6861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86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8611">
                                            <p:txEl>
                                              <p:pRg st="8" end="8"/>
                                            </p:txEl>
                                          </p:spTgt>
                                        </p:tgtEl>
                                        <p:attrNameLst>
                                          <p:attrName>style.visibility</p:attrName>
                                        </p:attrNameLst>
                                      </p:cBhvr>
                                      <p:to>
                                        <p:strVal val="visible"/>
                                      </p:to>
                                    </p:set>
                                    <p:anim calcmode="lin" valueType="num">
                                      <p:cBhvr additive="base">
                                        <p:cTn id="45" dur="500" fill="hold"/>
                                        <p:tgtEl>
                                          <p:spTgt spid="68611">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86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8611">
                                            <p:txEl>
                                              <p:pRg st="9" end="9"/>
                                            </p:txEl>
                                          </p:spTgt>
                                        </p:tgtEl>
                                        <p:attrNameLst>
                                          <p:attrName>style.visibility</p:attrName>
                                        </p:attrNameLst>
                                      </p:cBhvr>
                                      <p:to>
                                        <p:strVal val="visible"/>
                                      </p:to>
                                    </p:set>
                                    <p:anim calcmode="lin" valueType="num">
                                      <p:cBhvr additive="base">
                                        <p:cTn id="51" dur="500" fill="hold"/>
                                        <p:tgtEl>
                                          <p:spTgt spid="68611">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86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8611">
                                            <p:txEl>
                                              <p:pRg st="11" end="11"/>
                                            </p:txEl>
                                          </p:spTgt>
                                        </p:tgtEl>
                                        <p:attrNameLst>
                                          <p:attrName>style.visibility</p:attrName>
                                        </p:attrNameLst>
                                      </p:cBhvr>
                                      <p:to>
                                        <p:strVal val="visible"/>
                                      </p:to>
                                    </p:set>
                                    <p:anim calcmode="lin" valueType="num">
                                      <p:cBhvr additive="base">
                                        <p:cTn id="57" dur="500" fill="hold"/>
                                        <p:tgtEl>
                                          <p:spTgt spid="68611">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86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438150"/>
            <a:ext cx="7772400" cy="1485900"/>
          </a:xfrm>
        </p:spPr>
        <p:txBody>
          <a:bodyPr/>
          <a:lstStyle/>
          <a:p>
            <a:pPr eaLnBrk="1" hangingPunct="1"/>
            <a:r>
              <a:rPr lang="en-US" sz="3600" dirty="0" smtClean="0"/>
              <a:t>Students = “Members”</a:t>
            </a:r>
            <a:br>
              <a:rPr lang="en-US" sz="3600" dirty="0" smtClean="0"/>
            </a:br>
            <a:r>
              <a:rPr lang="en-US" sz="1800" dirty="0"/>
              <a:t/>
            </a:r>
            <a:br>
              <a:rPr lang="en-US" sz="1800" dirty="0"/>
            </a:br>
            <a:r>
              <a:rPr lang="en-US" sz="3600" dirty="0" smtClean="0"/>
              <a:t>Educational Staff = “Sponsors”</a:t>
            </a:r>
            <a:endParaRPr lang="en-US" sz="3600" i="1" dirty="0" smtClean="0"/>
          </a:p>
        </p:txBody>
      </p:sp>
      <p:sp>
        <p:nvSpPr>
          <p:cNvPr id="18443" name="Slide Number Placeholder 52"/>
          <p:cNvSpPr>
            <a:spLocks noGrp="1"/>
          </p:cNvSpPr>
          <p:nvPr>
            <p:ph type="sldNum" sz="quarter" idx="4294967295"/>
          </p:nvPr>
        </p:nvSpPr>
        <p:spPr>
          <a:xfrm>
            <a:off x="6553200" y="6248400"/>
            <a:ext cx="1905000" cy="457200"/>
          </a:xfrm>
          <a:prstGeom prst="rect">
            <a:avLst/>
          </a:prstGeom>
          <a:noFill/>
        </p:spPr>
        <p:txBody>
          <a:bodyPr/>
          <a:lstStyle/>
          <a:p>
            <a:fld id="{2694B7BB-3E53-44ED-92EB-25E7191EB2E5}" type="slidenum">
              <a:rPr lang="en-US" smtClean="0"/>
              <a:pPr/>
              <a:t>8</a:t>
            </a:fld>
            <a:endParaRPr lang="en-US"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25" t="10444" r="20750" b="31111"/>
          <a:stretch/>
        </p:blipFill>
        <p:spPr bwMode="auto">
          <a:xfrm>
            <a:off x="882602" y="1962150"/>
            <a:ext cx="7308898"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4489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3466874" y="4018636"/>
            <a:ext cx="1230312" cy="1295400"/>
            <a:chOff x="384" y="2736"/>
            <a:chExt cx="864" cy="908"/>
          </a:xfrm>
        </p:grpSpPr>
        <p:sp>
          <p:nvSpPr>
            <p:cNvPr id="17482" name="Rectangle 48"/>
            <p:cNvSpPr>
              <a:spLocks noChangeArrowheads="1"/>
            </p:cNvSpPr>
            <p:nvPr/>
          </p:nvSpPr>
          <p:spPr bwMode="auto">
            <a:xfrm>
              <a:off x="432" y="2976"/>
              <a:ext cx="768" cy="668"/>
            </a:xfrm>
            <a:prstGeom prst="rect">
              <a:avLst/>
            </a:prstGeom>
            <a:solidFill>
              <a:srgbClr val="FFFF00"/>
            </a:solidFill>
            <a:ln w="12700">
              <a:solidFill>
                <a:schemeClr val="tx1"/>
              </a:solidFill>
              <a:miter lim="800000"/>
              <a:headEnd/>
              <a:tailEnd/>
            </a:ln>
          </p:spPr>
          <p:txBody>
            <a:bodyPr wrap="none" anchor="ctr"/>
            <a:lstStyle/>
            <a:p>
              <a:pPr algn="ctr"/>
              <a:endParaRPr lang="en-US" sz="2000">
                <a:solidFill>
                  <a:srgbClr val="000000"/>
                </a:solidFill>
                <a:latin typeface="Calibri" panose="020F0502020204030204" pitchFamily="34" charset="0"/>
              </a:endParaRPr>
            </a:p>
          </p:txBody>
        </p:sp>
        <p:sp>
          <p:nvSpPr>
            <p:cNvPr id="17483" name="AutoShape 49"/>
            <p:cNvSpPr>
              <a:spLocks noChangeArrowheads="1"/>
            </p:cNvSpPr>
            <p:nvPr/>
          </p:nvSpPr>
          <p:spPr bwMode="auto">
            <a:xfrm>
              <a:off x="384" y="2736"/>
              <a:ext cx="864" cy="233"/>
            </a:xfrm>
            <a:prstGeom prst="triangle">
              <a:avLst>
                <a:gd name="adj" fmla="val 50000"/>
              </a:avLst>
            </a:prstGeom>
            <a:solidFill>
              <a:srgbClr val="FFFF00"/>
            </a:solidFill>
            <a:ln w="12700">
              <a:solidFill>
                <a:schemeClr val="tx1"/>
              </a:solidFill>
              <a:miter lim="800000"/>
              <a:headEnd/>
              <a:tailEnd/>
            </a:ln>
          </p:spPr>
          <p:txBody>
            <a:bodyPr wrap="none" anchor="ctr"/>
            <a:lstStyle/>
            <a:p>
              <a:endParaRPr lang="en-US">
                <a:solidFill>
                  <a:srgbClr val="000000"/>
                </a:solidFill>
                <a:latin typeface="Calibri" panose="020F0502020204030204" pitchFamily="34" charset="0"/>
              </a:endParaRPr>
            </a:p>
          </p:txBody>
        </p:sp>
      </p:grpSp>
      <p:grpSp>
        <p:nvGrpSpPr>
          <p:cNvPr id="3" name="Group 44"/>
          <p:cNvGrpSpPr>
            <a:grpSpLocks/>
          </p:cNvGrpSpPr>
          <p:nvPr/>
        </p:nvGrpSpPr>
        <p:grpSpPr bwMode="auto">
          <a:xfrm>
            <a:off x="4852988" y="4033150"/>
            <a:ext cx="1230312" cy="1295400"/>
            <a:chOff x="384" y="2736"/>
            <a:chExt cx="864" cy="908"/>
          </a:xfrm>
        </p:grpSpPr>
        <p:sp>
          <p:nvSpPr>
            <p:cNvPr id="17480" name="Rectangle 45"/>
            <p:cNvSpPr>
              <a:spLocks noChangeArrowheads="1"/>
            </p:cNvSpPr>
            <p:nvPr/>
          </p:nvSpPr>
          <p:spPr bwMode="auto">
            <a:xfrm>
              <a:off x="432" y="2976"/>
              <a:ext cx="768" cy="668"/>
            </a:xfrm>
            <a:prstGeom prst="rect">
              <a:avLst/>
            </a:prstGeom>
            <a:solidFill>
              <a:srgbClr val="FF6600"/>
            </a:solidFill>
            <a:ln w="12700">
              <a:solidFill>
                <a:schemeClr val="tx1"/>
              </a:solidFill>
              <a:miter lim="800000"/>
              <a:headEnd/>
              <a:tailEnd/>
            </a:ln>
          </p:spPr>
          <p:txBody>
            <a:bodyPr wrap="none" anchor="ctr"/>
            <a:lstStyle/>
            <a:p>
              <a:pPr algn="ctr"/>
              <a:endParaRPr lang="en-US" sz="2000">
                <a:solidFill>
                  <a:srgbClr val="000000"/>
                </a:solidFill>
                <a:latin typeface="Calibri" panose="020F0502020204030204" pitchFamily="34" charset="0"/>
              </a:endParaRPr>
            </a:p>
          </p:txBody>
        </p:sp>
        <p:sp>
          <p:nvSpPr>
            <p:cNvPr id="17481" name="AutoShape 46"/>
            <p:cNvSpPr>
              <a:spLocks noChangeArrowheads="1"/>
            </p:cNvSpPr>
            <p:nvPr/>
          </p:nvSpPr>
          <p:spPr bwMode="auto">
            <a:xfrm>
              <a:off x="384" y="2736"/>
              <a:ext cx="864" cy="233"/>
            </a:xfrm>
            <a:prstGeom prst="triangle">
              <a:avLst>
                <a:gd name="adj" fmla="val 50000"/>
              </a:avLst>
            </a:prstGeom>
            <a:solidFill>
              <a:srgbClr val="FF6600"/>
            </a:solidFill>
            <a:ln w="12700">
              <a:solidFill>
                <a:schemeClr val="tx1"/>
              </a:solidFill>
              <a:miter lim="800000"/>
              <a:headEnd/>
              <a:tailEnd/>
            </a:ln>
          </p:spPr>
          <p:txBody>
            <a:bodyPr wrap="none" anchor="ctr"/>
            <a:lstStyle/>
            <a:p>
              <a:endParaRPr lang="en-US">
                <a:solidFill>
                  <a:srgbClr val="000000"/>
                </a:solidFill>
                <a:latin typeface="Calibri" panose="020F0502020204030204" pitchFamily="34" charset="0"/>
              </a:endParaRPr>
            </a:p>
          </p:txBody>
        </p:sp>
      </p:grpSp>
      <p:grpSp>
        <p:nvGrpSpPr>
          <p:cNvPr id="4" name="Group 38"/>
          <p:cNvGrpSpPr>
            <a:grpSpLocks/>
          </p:cNvGrpSpPr>
          <p:nvPr/>
        </p:nvGrpSpPr>
        <p:grpSpPr bwMode="auto">
          <a:xfrm>
            <a:off x="6224588" y="4033150"/>
            <a:ext cx="1230312" cy="1295400"/>
            <a:chOff x="384" y="2736"/>
            <a:chExt cx="864" cy="908"/>
          </a:xfrm>
        </p:grpSpPr>
        <p:sp>
          <p:nvSpPr>
            <p:cNvPr id="17478" name="Rectangle 39"/>
            <p:cNvSpPr>
              <a:spLocks noChangeArrowheads="1"/>
            </p:cNvSpPr>
            <p:nvPr/>
          </p:nvSpPr>
          <p:spPr bwMode="auto">
            <a:xfrm>
              <a:off x="432" y="2976"/>
              <a:ext cx="768" cy="668"/>
            </a:xfrm>
            <a:prstGeom prst="rect">
              <a:avLst/>
            </a:prstGeom>
            <a:solidFill>
              <a:srgbClr val="FF9933"/>
            </a:solidFill>
            <a:ln w="12700">
              <a:solidFill>
                <a:schemeClr val="tx1"/>
              </a:solidFill>
              <a:miter lim="800000"/>
              <a:headEnd/>
              <a:tailEnd/>
            </a:ln>
          </p:spPr>
          <p:txBody>
            <a:bodyPr wrap="none" anchor="ctr"/>
            <a:lstStyle/>
            <a:p>
              <a:pPr algn="ctr"/>
              <a:endParaRPr lang="en-US" sz="2000">
                <a:solidFill>
                  <a:srgbClr val="000000"/>
                </a:solidFill>
                <a:latin typeface="Calibri" panose="020F0502020204030204" pitchFamily="34" charset="0"/>
              </a:endParaRPr>
            </a:p>
          </p:txBody>
        </p:sp>
        <p:sp>
          <p:nvSpPr>
            <p:cNvPr id="17479" name="AutoShape 40"/>
            <p:cNvSpPr>
              <a:spLocks noChangeArrowheads="1"/>
            </p:cNvSpPr>
            <p:nvPr/>
          </p:nvSpPr>
          <p:spPr bwMode="auto">
            <a:xfrm>
              <a:off x="384" y="2736"/>
              <a:ext cx="864" cy="233"/>
            </a:xfrm>
            <a:prstGeom prst="triangle">
              <a:avLst>
                <a:gd name="adj" fmla="val 50000"/>
              </a:avLst>
            </a:prstGeom>
            <a:solidFill>
              <a:srgbClr val="FF9933"/>
            </a:solidFill>
            <a:ln w="12700">
              <a:solidFill>
                <a:schemeClr val="tx1"/>
              </a:solidFill>
              <a:miter lim="800000"/>
              <a:headEnd/>
              <a:tailEnd/>
            </a:ln>
          </p:spPr>
          <p:txBody>
            <a:bodyPr wrap="none" anchor="ctr"/>
            <a:lstStyle/>
            <a:p>
              <a:endParaRPr lang="en-US">
                <a:solidFill>
                  <a:srgbClr val="000000"/>
                </a:solidFill>
                <a:latin typeface="Calibri" panose="020F0502020204030204" pitchFamily="34" charset="0"/>
              </a:endParaRPr>
            </a:p>
          </p:txBody>
        </p:sp>
      </p:grpSp>
      <p:sp>
        <p:nvSpPr>
          <p:cNvPr id="17413" name="Rectangle 2"/>
          <p:cNvSpPr>
            <a:spLocks noGrp="1" noChangeArrowheads="1"/>
          </p:cNvSpPr>
          <p:nvPr>
            <p:ph type="title" idx="4294967295"/>
          </p:nvPr>
        </p:nvSpPr>
        <p:spPr>
          <a:xfrm>
            <a:off x="685800" y="127000"/>
            <a:ext cx="7772400" cy="990600"/>
          </a:xfrm>
        </p:spPr>
        <p:txBody>
          <a:bodyPr/>
          <a:lstStyle/>
          <a:p>
            <a:pPr eaLnBrk="1" hangingPunct="1"/>
            <a:r>
              <a:rPr lang="en-US" sz="4000" dirty="0" smtClean="0">
                <a:latin typeface="Calibri" panose="020F0502020204030204" pitchFamily="34" charset="0"/>
              </a:rPr>
              <a:t>Add One or More Sponsors</a:t>
            </a:r>
          </a:p>
        </p:txBody>
      </p:sp>
      <p:sp>
        <p:nvSpPr>
          <p:cNvPr id="17414" name="Rectangle 3"/>
          <p:cNvSpPr>
            <a:spLocks noGrp="1" noChangeArrowheads="1"/>
          </p:cNvSpPr>
          <p:nvPr>
            <p:ph type="body" idx="4294967295"/>
          </p:nvPr>
        </p:nvSpPr>
        <p:spPr>
          <a:xfrm>
            <a:off x="566058" y="1117600"/>
            <a:ext cx="8113485" cy="5096326"/>
          </a:xfrm>
        </p:spPr>
        <p:txBody>
          <a:bodyPr/>
          <a:lstStyle/>
          <a:p>
            <a:pPr marL="0" indent="0" eaLnBrk="1" hangingPunct="1"/>
            <a:r>
              <a:rPr lang="en-US" dirty="0" smtClean="0">
                <a:latin typeface="Calibri" panose="020F0502020204030204" pitchFamily="34" charset="0"/>
              </a:rPr>
              <a:t>Sponsors download books for students  </a:t>
            </a:r>
          </a:p>
          <a:p>
            <a:pPr lvl="1" eaLnBrk="1" hangingPunct="1"/>
            <a:r>
              <a:rPr lang="en-US" dirty="0" smtClean="0">
                <a:latin typeface="Calibri" panose="020F0502020204030204" pitchFamily="34" charset="0"/>
              </a:rPr>
              <a:t> An account can have many Sponsors</a:t>
            </a:r>
          </a:p>
          <a:p>
            <a:pPr lvl="1" eaLnBrk="1" hangingPunct="1"/>
            <a:r>
              <a:rPr lang="en-US" dirty="0" smtClean="0">
                <a:latin typeface="Calibri" panose="020F0502020204030204" pitchFamily="34" charset="0"/>
              </a:rPr>
              <a:t> Primary Contacts can also download books</a:t>
            </a:r>
          </a:p>
          <a:p>
            <a:pPr marL="0" indent="0" eaLnBrk="1" hangingPunct="1"/>
            <a:r>
              <a:rPr lang="en-US" dirty="0" smtClean="0">
                <a:latin typeface="Calibri" panose="020F0502020204030204" pitchFamily="34" charset="0"/>
              </a:rPr>
              <a:t>Sponsors agree to terms</a:t>
            </a:r>
          </a:p>
          <a:p>
            <a:pPr marL="0" indent="0" eaLnBrk="1" hangingPunct="1"/>
            <a:r>
              <a:rPr lang="en-US" dirty="0" smtClean="0">
                <a:latin typeface="Calibri" panose="020F0502020204030204" pitchFamily="34" charset="0"/>
              </a:rPr>
              <a:t>Each </a:t>
            </a:r>
            <a:r>
              <a:rPr lang="en-US" dirty="0">
                <a:latin typeface="Calibri" panose="020F0502020204030204" pitchFamily="34" charset="0"/>
              </a:rPr>
              <a:t>S</a:t>
            </a:r>
            <a:r>
              <a:rPr lang="en-US" dirty="0" smtClean="0">
                <a:latin typeface="Calibri" panose="020F0502020204030204" pitchFamily="34" charset="0"/>
              </a:rPr>
              <a:t>ponsor has his/her own password</a:t>
            </a:r>
          </a:p>
        </p:txBody>
      </p:sp>
      <p:grpSp>
        <p:nvGrpSpPr>
          <p:cNvPr id="5" name="Group 43"/>
          <p:cNvGrpSpPr>
            <a:grpSpLocks/>
          </p:cNvGrpSpPr>
          <p:nvPr/>
        </p:nvGrpSpPr>
        <p:grpSpPr bwMode="auto">
          <a:xfrm>
            <a:off x="1690008" y="4122052"/>
            <a:ext cx="533400" cy="1143000"/>
            <a:chOff x="3216" y="2112"/>
            <a:chExt cx="336" cy="720"/>
          </a:xfrm>
        </p:grpSpPr>
        <p:sp>
          <p:nvSpPr>
            <p:cNvPr id="17472" name="Oval 31"/>
            <p:cNvSpPr>
              <a:spLocks noChangeArrowheads="1"/>
            </p:cNvSpPr>
            <p:nvPr/>
          </p:nvSpPr>
          <p:spPr bwMode="auto">
            <a:xfrm>
              <a:off x="3276" y="2112"/>
              <a:ext cx="216" cy="216"/>
            </a:xfrm>
            <a:prstGeom prst="ellipse">
              <a:avLst/>
            </a:prstGeom>
            <a:solidFill>
              <a:srgbClr val="FF6600"/>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73" name="AutoShape 32"/>
            <p:cNvSpPr>
              <a:spLocks noChangeArrowheads="1"/>
            </p:cNvSpPr>
            <p:nvPr/>
          </p:nvSpPr>
          <p:spPr bwMode="auto">
            <a:xfrm>
              <a:off x="3216" y="2352"/>
              <a:ext cx="336" cy="28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Calibri" panose="020F0502020204030204" pitchFamily="34" charset="0"/>
              </a:endParaRPr>
            </a:p>
          </p:txBody>
        </p:sp>
        <p:sp>
          <p:nvSpPr>
            <p:cNvPr id="17474" name="Line 33"/>
            <p:cNvSpPr>
              <a:spLocks noChangeShapeType="1"/>
            </p:cNvSpPr>
            <p:nvPr/>
          </p:nvSpPr>
          <p:spPr bwMode="auto">
            <a:xfrm>
              <a:off x="3312" y="2640"/>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75" name="Line 34"/>
            <p:cNvSpPr>
              <a:spLocks noChangeShapeType="1"/>
            </p:cNvSpPr>
            <p:nvPr/>
          </p:nvSpPr>
          <p:spPr bwMode="auto">
            <a:xfrm>
              <a:off x="3456" y="2640"/>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76" name="Oval 35"/>
            <p:cNvSpPr>
              <a:spLocks noChangeArrowheads="1"/>
            </p:cNvSpPr>
            <p:nvPr/>
          </p:nvSpPr>
          <p:spPr bwMode="auto">
            <a:xfrm>
              <a:off x="3264" y="2784"/>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77" name="Oval 36"/>
            <p:cNvSpPr>
              <a:spLocks noChangeArrowheads="1"/>
            </p:cNvSpPr>
            <p:nvPr/>
          </p:nvSpPr>
          <p:spPr bwMode="auto">
            <a:xfrm>
              <a:off x="3408" y="2784"/>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grpSp>
      <p:sp>
        <p:nvSpPr>
          <p:cNvPr id="17416" name="Text Box 37"/>
          <p:cNvSpPr txBox="1">
            <a:spLocks noChangeArrowheads="1"/>
          </p:cNvSpPr>
          <p:nvPr/>
        </p:nvSpPr>
        <p:spPr bwMode="auto">
          <a:xfrm>
            <a:off x="838200" y="5250540"/>
            <a:ext cx="7467600" cy="954107"/>
          </a:xfrm>
          <a:prstGeom prst="rect">
            <a:avLst/>
          </a:prstGeom>
          <a:noFill/>
          <a:ln w="9525">
            <a:noFill/>
            <a:miter lim="800000"/>
            <a:headEnd/>
            <a:tailEnd/>
          </a:ln>
        </p:spPr>
        <p:txBody>
          <a:bodyPr>
            <a:spAutoFit/>
          </a:bodyPr>
          <a:lstStyle/>
          <a:p>
            <a:pPr>
              <a:spcBef>
                <a:spcPct val="50000"/>
              </a:spcBef>
            </a:pPr>
            <a:r>
              <a:rPr lang="en-US" sz="1600" u="sng" dirty="0" smtClean="0">
                <a:solidFill>
                  <a:srgbClr val="000000"/>
                </a:solidFill>
                <a:latin typeface="Calibri" panose="020F0502020204030204" pitchFamily="34" charset="0"/>
              </a:rPr>
              <a:t>Sponsor </a:t>
            </a:r>
            <a:r>
              <a:rPr lang="en-US" sz="1600" u="sng" dirty="0">
                <a:solidFill>
                  <a:srgbClr val="000000"/>
                </a:solidFill>
                <a:latin typeface="Calibri" panose="020F0502020204030204" pitchFamily="34" charset="0"/>
              </a:rPr>
              <a:t>examples:</a:t>
            </a:r>
          </a:p>
          <a:p>
            <a:pPr>
              <a:spcBef>
                <a:spcPct val="50000"/>
              </a:spcBef>
            </a:pPr>
            <a:r>
              <a:rPr lang="en-US" sz="1600" dirty="0">
                <a:solidFill>
                  <a:srgbClr val="000000"/>
                </a:solidFill>
                <a:latin typeface="Calibri" panose="020F0502020204030204" pitchFamily="34" charset="0"/>
              </a:rPr>
              <a:t>Teacher, VI teacher, Special Education teacher, Special Education Director, Itinerant teacher, AT Specialist, Resource Specialist, Librarian, Counselor, Administrative Assistant</a:t>
            </a:r>
          </a:p>
        </p:txBody>
      </p:sp>
      <p:grpSp>
        <p:nvGrpSpPr>
          <p:cNvPr id="6" name="Group 21"/>
          <p:cNvGrpSpPr>
            <a:grpSpLocks/>
          </p:cNvGrpSpPr>
          <p:nvPr/>
        </p:nvGrpSpPr>
        <p:grpSpPr bwMode="auto">
          <a:xfrm>
            <a:off x="2500313" y="3980765"/>
            <a:ext cx="585787" cy="558800"/>
            <a:chOff x="279" y="1839"/>
            <a:chExt cx="393" cy="312"/>
          </a:xfrm>
        </p:grpSpPr>
        <p:sp>
          <p:nvSpPr>
            <p:cNvPr id="17462" name="Freeform 22"/>
            <p:cNvSpPr>
              <a:spLocks/>
            </p:cNvSpPr>
            <p:nvPr/>
          </p:nvSpPr>
          <p:spPr bwMode="auto">
            <a:xfrm>
              <a:off x="329" y="1973"/>
              <a:ext cx="120" cy="44"/>
            </a:xfrm>
            <a:custGeom>
              <a:avLst/>
              <a:gdLst>
                <a:gd name="T0" fmla="*/ 16 w 321"/>
                <a:gd name="T1" fmla="*/ 4 h 115"/>
                <a:gd name="T2" fmla="*/ 16 w 321"/>
                <a:gd name="T3" fmla="*/ 4 h 115"/>
                <a:gd name="T4" fmla="*/ 15 w 321"/>
                <a:gd name="T5" fmla="*/ 4 h 115"/>
                <a:gd name="T6" fmla="*/ 15 w 321"/>
                <a:gd name="T7" fmla="*/ 3 h 115"/>
                <a:gd name="T8" fmla="*/ 14 w 321"/>
                <a:gd name="T9" fmla="*/ 3 h 115"/>
                <a:gd name="T10" fmla="*/ 13 w 321"/>
                <a:gd name="T11" fmla="*/ 3 h 115"/>
                <a:gd name="T12" fmla="*/ 12 w 321"/>
                <a:gd name="T13" fmla="*/ 2 h 115"/>
                <a:gd name="T14" fmla="*/ 11 w 321"/>
                <a:gd name="T15" fmla="*/ 2 h 115"/>
                <a:gd name="T16" fmla="*/ 10 w 321"/>
                <a:gd name="T17" fmla="*/ 2 h 115"/>
                <a:gd name="T18" fmla="*/ 9 w 321"/>
                <a:gd name="T19" fmla="*/ 1 h 115"/>
                <a:gd name="T20" fmla="*/ 8 w 321"/>
                <a:gd name="T21" fmla="*/ 1 h 115"/>
                <a:gd name="T22" fmla="*/ 7 w 321"/>
                <a:gd name="T23" fmla="*/ 1 h 115"/>
                <a:gd name="T24" fmla="*/ 6 w 321"/>
                <a:gd name="T25" fmla="*/ 0 h 115"/>
                <a:gd name="T26" fmla="*/ 5 w 321"/>
                <a:gd name="T27" fmla="*/ 0 h 115"/>
                <a:gd name="T28" fmla="*/ 4 w 321"/>
                <a:gd name="T29" fmla="*/ 0 h 115"/>
                <a:gd name="T30" fmla="*/ 3 w 321"/>
                <a:gd name="T31" fmla="*/ 0 h 115"/>
                <a:gd name="T32" fmla="*/ 2 w 321"/>
                <a:gd name="T33" fmla="*/ 0 h 115"/>
                <a:gd name="T34" fmla="*/ 1 w 321"/>
                <a:gd name="T35" fmla="*/ 0 h 115"/>
                <a:gd name="T36" fmla="*/ 1 w 321"/>
                <a:gd name="T37" fmla="*/ 0 h 115"/>
                <a:gd name="T38" fmla="*/ 0 w 321"/>
                <a:gd name="T39" fmla="*/ 0 h 115"/>
                <a:gd name="T40" fmla="*/ 0 w 321"/>
                <a:gd name="T41" fmla="*/ 1 h 115"/>
                <a:gd name="T42" fmla="*/ 0 w 321"/>
                <a:gd name="T43" fmla="*/ 1 h 115"/>
                <a:gd name="T44" fmla="*/ 0 w 321"/>
                <a:gd name="T45" fmla="*/ 2 h 115"/>
                <a:gd name="T46" fmla="*/ 0 w 321"/>
                <a:gd name="T47" fmla="*/ 2 h 115"/>
                <a:gd name="T48" fmla="*/ 1 w 321"/>
                <a:gd name="T49" fmla="*/ 2 h 115"/>
                <a:gd name="T50" fmla="*/ 1 w 321"/>
                <a:gd name="T51" fmla="*/ 2 h 115"/>
                <a:gd name="T52" fmla="*/ 2 w 321"/>
                <a:gd name="T53" fmla="*/ 2 h 115"/>
                <a:gd name="T54" fmla="*/ 3 w 321"/>
                <a:gd name="T55" fmla="*/ 2 h 115"/>
                <a:gd name="T56" fmla="*/ 4 w 321"/>
                <a:gd name="T57" fmla="*/ 3 h 115"/>
                <a:gd name="T58" fmla="*/ 5 w 321"/>
                <a:gd name="T59" fmla="*/ 3 h 115"/>
                <a:gd name="T60" fmla="*/ 6 w 321"/>
                <a:gd name="T61" fmla="*/ 3 h 115"/>
                <a:gd name="T62" fmla="*/ 7 w 321"/>
                <a:gd name="T63" fmla="*/ 3 h 115"/>
                <a:gd name="T64" fmla="*/ 8 w 321"/>
                <a:gd name="T65" fmla="*/ 3 h 115"/>
                <a:gd name="T66" fmla="*/ 9 w 321"/>
                <a:gd name="T67" fmla="*/ 3 h 115"/>
                <a:gd name="T68" fmla="*/ 10 w 321"/>
                <a:gd name="T69" fmla="*/ 4 h 115"/>
                <a:gd name="T70" fmla="*/ 10 w 321"/>
                <a:gd name="T71" fmla="*/ 4 h 115"/>
                <a:gd name="T72" fmla="*/ 11 w 321"/>
                <a:gd name="T73" fmla="*/ 4 h 115"/>
                <a:gd name="T74" fmla="*/ 12 w 321"/>
                <a:gd name="T75" fmla="*/ 5 h 115"/>
                <a:gd name="T76" fmla="*/ 13 w 321"/>
                <a:gd name="T77" fmla="*/ 5 h 115"/>
                <a:gd name="T78" fmla="*/ 14 w 321"/>
                <a:gd name="T79" fmla="*/ 5 h 115"/>
                <a:gd name="T80" fmla="*/ 15 w 321"/>
                <a:gd name="T81" fmla="*/ 6 h 115"/>
                <a:gd name="T82" fmla="*/ 15 w 321"/>
                <a:gd name="T83" fmla="*/ 6 h 115"/>
                <a:gd name="T84" fmla="*/ 15 w 321"/>
                <a:gd name="T85" fmla="*/ 7 h 115"/>
                <a:gd name="T86" fmla="*/ 16 w 321"/>
                <a:gd name="T87" fmla="*/ 7 h 115"/>
                <a:gd name="T88" fmla="*/ 16 w 321"/>
                <a:gd name="T89" fmla="*/ 6 h 115"/>
                <a:gd name="T90" fmla="*/ 16 w 321"/>
                <a:gd name="T91" fmla="*/ 6 h 115"/>
                <a:gd name="T92" fmla="*/ 17 w 321"/>
                <a:gd name="T93" fmla="*/ 6 h 115"/>
                <a:gd name="T94" fmla="*/ 17 w 321"/>
                <a:gd name="T95" fmla="*/ 5 h 115"/>
                <a:gd name="T96" fmla="*/ 16 w 321"/>
                <a:gd name="T97" fmla="*/ 5 h 115"/>
                <a:gd name="T98" fmla="*/ 16 w 321"/>
                <a:gd name="T99" fmla="*/ 4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1"/>
                <a:gd name="T151" fmla="*/ 0 h 115"/>
                <a:gd name="T152" fmla="*/ 321 w 321"/>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1" h="115">
                  <a:moveTo>
                    <a:pt x="312" y="79"/>
                  </a:moveTo>
                  <a:lnTo>
                    <a:pt x="312" y="79"/>
                  </a:lnTo>
                  <a:lnTo>
                    <a:pt x="297" y="69"/>
                  </a:lnTo>
                  <a:lnTo>
                    <a:pt x="282" y="60"/>
                  </a:lnTo>
                  <a:lnTo>
                    <a:pt x="265" y="52"/>
                  </a:lnTo>
                  <a:lnTo>
                    <a:pt x="249" y="45"/>
                  </a:lnTo>
                  <a:lnTo>
                    <a:pt x="232" y="38"/>
                  </a:lnTo>
                  <a:lnTo>
                    <a:pt x="215" y="31"/>
                  </a:lnTo>
                  <a:lnTo>
                    <a:pt x="196" y="26"/>
                  </a:lnTo>
                  <a:lnTo>
                    <a:pt x="179" y="20"/>
                  </a:lnTo>
                  <a:lnTo>
                    <a:pt x="159" y="15"/>
                  </a:lnTo>
                  <a:lnTo>
                    <a:pt x="141" y="12"/>
                  </a:lnTo>
                  <a:lnTo>
                    <a:pt x="121" y="8"/>
                  </a:lnTo>
                  <a:lnTo>
                    <a:pt x="102" y="5"/>
                  </a:lnTo>
                  <a:lnTo>
                    <a:pt x="82" y="4"/>
                  </a:lnTo>
                  <a:lnTo>
                    <a:pt x="62" y="1"/>
                  </a:lnTo>
                  <a:lnTo>
                    <a:pt x="42" y="0"/>
                  </a:lnTo>
                  <a:lnTo>
                    <a:pt x="21" y="0"/>
                  </a:lnTo>
                  <a:lnTo>
                    <a:pt x="13" y="1"/>
                  </a:lnTo>
                  <a:lnTo>
                    <a:pt x="6" y="6"/>
                  </a:lnTo>
                  <a:lnTo>
                    <a:pt x="2" y="13"/>
                  </a:lnTo>
                  <a:lnTo>
                    <a:pt x="0" y="21"/>
                  </a:lnTo>
                  <a:lnTo>
                    <a:pt x="2" y="29"/>
                  </a:lnTo>
                  <a:lnTo>
                    <a:pt x="6" y="36"/>
                  </a:lnTo>
                  <a:lnTo>
                    <a:pt x="13" y="41"/>
                  </a:lnTo>
                  <a:lnTo>
                    <a:pt x="21" y="42"/>
                  </a:lnTo>
                  <a:lnTo>
                    <a:pt x="40" y="42"/>
                  </a:lnTo>
                  <a:lnTo>
                    <a:pt x="58" y="43"/>
                  </a:lnTo>
                  <a:lnTo>
                    <a:pt x="78" y="44"/>
                  </a:lnTo>
                  <a:lnTo>
                    <a:pt x="96" y="46"/>
                  </a:lnTo>
                  <a:lnTo>
                    <a:pt x="113" y="50"/>
                  </a:lnTo>
                  <a:lnTo>
                    <a:pt x="132" y="52"/>
                  </a:lnTo>
                  <a:lnTo>
                    <a:pt x="149" y="57"/>
                  </a:lnTo>
                  <a:lnTo>
                    <a:pt x="166" y="60"/>
                  </a:lnTo>
                  <a:lnTo>
                    <a:pt x="184" y="66"/>
                  </a:lnTo>
                  <a:lnTo>
                    <a:pt x="200" y="71"/>
                  </a:lnTo>
                  <a:lnTo>
                    <a:pt x="216" y="76"/>
                  </a:lnTo>
                  <a:lnTo>
                    <a:pt x="232" y="83"/>
                  </a:lnTo>
                  <a:lnTo>
                    <a:pt x="247" y="90"/>
                  </a:lnTo>
                  <a:lnTo>
                    <a:pt x="262" y="97"/>
                  </a:lnTo>
                  <a:lnTo>
                    <a:pt x="276" y="105"/>
                  </a:lnTo>
                  <a:lnTo>
                    <a:pt x="290" y="113"/>
                  </a:lnTo>
                  <a:lnTo>
                    <a:pt x="297" y="115"/>
                  </a:lnTo>
                  <a:lnTo>
                    <a:pt x="305" y="115"/>
                  </a:lnTo>
                  <a:lnTo>
                    <a:pt x="312" y="113"/>
                  </a:lnTo>
                  <a:lnTo>
                    <a:pt x="317" y="107"/>
                  </a:lnTo>
                  <a:lnTo>
                    <a:pt x="321" y="99"/>
                  </a:lnTo>
                  <a:lnTo>
                    <a:pt x="321" y="91"/>
                  </a:lnTo>
                  <a:lnTo>
                    <a:pt x="317" y="84"/>
                  </a:lnTo>
                  <a:lnTo>
                    <a:pt x="312" y="79"/>
                  </a:lnTo>
                  <a:close/>
                </a:path>
              </a:pathLst>
            </a:custGeom>
            <a:solidFill>
              <a:srgbClr val="000000"/>
            </a:solidFill>
            <a:ln w="9525">
              <a:solidFill>
                <a:schemeClr val="bg2"/>
              </a:solidFill>
              <a:round/>
              <a:headEnd/>
              <a:tailEnd/>
            </a:ln>
          </p:spPr>
          <p:txBody>
            <a:bodyPr/>
            <a:lstStyle/>
            <a:p>
              <a:endParaRPr lang="en-US">
                <a:solidFill>
                  <a:srgbClr val="000000"/>
                </a:solidFill>
                <a:latin typeface="Calibri" panose="020F0502020204030204" pitchFamily="34" charset="0"/>
              </a:endParaRPr>
            </a:p>
          </p:txBody>
        </p:sp>
        <p:sp>
          <p:nvSpPr>
            <p:cNvPr id="17463" name="Freeform 23"/>
            <p:cNvSpPr>
              <a:spLocks/>
            </p:cNvSpPr>
            <p:nvPr/>
          </p:nvSpPr>
          <p:spPr bwMode="auto">
            <a:xfrm>
              <a:off x="495" y="1919"/>
              <a:ext cx="123" cy="44"/>
            </a:xfrm>
            <a:custGeom>
              <a:avLst/>
              <a:gdLst>
                <a:gd name="T0" fmla="*/ 2 w 326"/>
                <a:gd name="T1" fmla="*/ 6 h 119"/>
                <a:gd name="T2" fmla="*/ 2 w 326"/>
                <a:gd name="T3" fmla="*/ 6 h 119"/>
                <a:gd name="T4" fmla="*/ 2 w 326"/>
                <a:gd name="T5" fmla="*/ 6 h 119"/>
                <a:gd name="T6" fmla="*/ 3 w 326"/>
                <a:gd name="T7" fmla="*/ 5 h 119"/>
                <a:gd name="T8" fmla="*/ 4 w 326"/>
                <a:gd name="T9" fmla="*/ 5 h 119"/>
                <a:gd name="T10" fmla="*/ 5 w 326"/>
                <a:gd name="T11" fmla="*/ 4 h 119"/>
                <a:gd name="T12" fmla="*/ 6 w 326"/>
                <a:gd name="T13" fmla="*/ 4 h 119"/>
                <a:gd name="T14" fmla="*/ 6 w 326"/>
                <a:gd name="T15" fmla="*/ 4 h 119"/>
                <a:gd name="T16" fmla="*/ 8 w 326"/>
                <a:gd name="T17" fmla="*/ 3 h 119"/>
                <a:gd name="T18" fmla="*/ 8 w 326"/>
                <a:gd name="T19" fmla="*/ 3 h 119"/>
                <a:gd name="T20" fmla="*/ 9 w 326"/>
                <a:gd name="T21" fmla="*/ 3 h 119"/>
                <a:gd name="T22" fmla="*/ 10 w 326"/>
                <a:gd name="T23" fmla="*/ 3 h 119"/>
                <a:gd name="T24" fmla="*/ 11 w 326"/>
                <a:gd name="T25" fmla="*/ 3 h 119"/>
                <a:gd name="T26" fmla="*/ 12 w 326"/>
                <a:gd name="T27" fmla="*/ 2 h 119"/>
                <a:gd name="T28" fmla="*/ 13 w 326"/>
                <a:gd name="T29" fmla="*/ 2 h 119"/>
                <a:gd name="T30" fmla="*/ 14 w 326"/>
                <a:gd name="T31" fmla="*/ 2 h 119"/>
                <a:gd name="T32" fmla="*/ 15 w 326"/>
                <a:gd name="T33" fmla="*/ 2 h 119"/>
                <a:gd name="T34" fmla="*/ 16 w 326"/>
                <a:gd name="T35" fmla="*/ 2 h 119"/>
                <a:gd name="T36" fmla="*/ 17 w 326"/>
                <a:gd name="T37" fmla="*/ 2 h 119"/>
                <a:gd name="T38" fmla="*/ 17 w 326"/>
                <a:gd name="T39" fmla="*/ 2 h 119"/>
                <a:gd name="T40" fmla="*/ 17 w 326"/>
                <a:gd name="T41" fmla="*/ 1 h 119"/>
                <a:gd name="T42" fmla="*/ 17 w 326"/>
                <a:gd name="T43" fmla="*/ 1 h 119"/>
                <a:gd name="T44" fmla="*/ 17 w 326"/>
                <a:gd name="T45" fmla="*/ 1 h 119"/>
                <a:gd name="T46" fmla="*/ 17 w 326"/>
                <a:gd name="T47" fmla="*/ 0 h 119"/>
                <a:gd name="T48" fmla="*/ 17 w 326"/>
                <a:gd name="T49" fmla="*/ 0 h 119"/>
                <a:gd name="T50" fmla="*/ 16 w 326"/>
                <a:gd name="T51" fmla="*/ 0 h 119"/>
                <a:gd name="T52" fmla="*/ 15 w 326"/>
                <a:gd name="T53" fmla="*/ 0 h 119"/>
                <a:gd name="T54" fmla="*/ 14 w 326"/>
                <a:gd name="T55" fmla="*/ 0 h 119"/>
                <a:gd name="T56" fmla="*/ 13 w 326"/>
                <a:gd name="T57" fmla="*/ 0 h 119"/>
                <a:gd name="T58" fmla="*/ 12 w 326"/>
                <a:gd name="T59" fmla="*/ 0 h 119"/>
                <a:gd name="T60" fmla="*/ 11 w 326"/>
                <a:gd name="T61" fmla="*/ 0 h 119"/>
                <a:gd name="T62" fmla="*/ 10 w 326"/>
                <a:gd name="T63" fmla="*/ 1 h 119"/>
                <a:gd name="T64" fmla="*/ 9 w 326"/>
                <a:gd name="T65" fmla="*/ 1 h 119"/>
                <a:gd name="T66" fmla="*/ 8 w 326"/>
                <a:gd name="T67" fmla="*/ 1 h 119"/>
                <a:gd name="T68" fmla="*/ 7 w 326"/>
                <a:gd name="T69" fmla="*/ 1 h 119"/>
                <a:gd name="T70" fmla="*/ 6 w 326"/>
                <a:gd name="T71" fmla="*/ 1 h 119"/>
                <a:gd name="T72" fmla="*/ 5 w 326"/>
                <a:gd name="T73" fmla="*/ 2 h 119"/>
                <a:gd name="T74" fmla="*/ 4 w 326"/>
                <a:gd name="T75" fmla="*/ 2 h 119"/>
                <a:gd name="T76" fmla="*/ 3 w 326"/>
                <a:gd name="T77" fmla="*/ 3 h 119"/>
                <a:gd name="T78" fmla="*/ 2 w 326"/>
                <a:gd name="T79" fmla="*/ 3 h 119"/>
                <a:gd name="T80" fmla="*/ 1 w 326"/>
                <a:gd name="T81" fmla="*/ 4 h 119"/>
                <a:gd name="T82" fmla="*/ 0 w 326"/>
                <a:gd name="T83" fmla="*/ 4 h 119"/>
                <a:gd name="T84" fmla="*/ 0 w 326"/>
                <a:gd name="T85" fmla="*/ 4 h 119"/>
                <a:gd name="T86" fmla="*/ 0 w 326"/>
                <a:gd name="T87" fmla="*/ 5 h 119"/>
                <a:gd name="T88" fmla="*/ 0 w 326"/>
                <a:gd name="T89" fmla="*/ 5 h 119"/>
                <a:gd name="T90" fmla="*/ 0 w 326"/>
                <a:gd name="T91" fmla="*/ 6 h 119"/>
                <a:gd name="T92" fmla="*/ 0 w 326"/>
                <a:gd name="T93" fmla="*/ 6 h 119"/>
                <a:gd name="T94" fmla="*/ 1 w 326"/>
                <a:gd name="T95" fmla="*/ 6 h 119"/>
                <a:gd name="T96" fmla="*/ 1 w 326"/>
                <a:gd name="T97" fmla="*/ 6 h 119"/>
                <a:gd name="T98" fmla="*/ 2 w 326"/>
                <a:gd name="T99" fmla="*/ 6 h 1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6"/>
                <a:gd name="T151" fmla="*/ 0 h 119"/>
                <a:gd name="T152" fmla="*/ 326 w 326"/>
                <a:gd name="T153" fmla="*/ 119 h 1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6" h="119">
                  <a:moveTo>
                    <a:pt x="32" y="115"/>
                  </a:moveTo>
                  <a:lnTo>
                    <a:pt x="32" y="115"/>
                  </a:lnTo>
                  <a:lnTo>
                    <a:pt x="46" y="107"/>
                  </a:lnTo>
                  <a:lnTo>
                    <a:pt x="59" y="98"/>
                  </a:lnTo>
                  <a:lnTo>
                    <a:pt x="73" y="91"/>
                  </a:lnTo>
                  <a:lnTo>
                    <a:pt x="89" y="84"/>
                  </a:lnTo>
                  <a:lnTo>
                    <a:pt x="104" y="77"/>
                  </a:lnTo>
                  <a:lnTo>
                    <a:pt x="122" y="71"/>
                  </a:lnTo>
                  <a:lnTo>
                    <a:pt x="138" y="66"/>
                  </a:lnTo>
                  <a:lnTo>
                    <a:pt x="155" y="61"/>
                  </a:lnTo>
                  <a:lnTo>
                    <a:pt x="174" y="56"/>
                  </a:lnTo>
                  <a:lnTo>
                    <a:pt x="191" y="52"/>
                  </a:lnTo>
                  <a:lnTo>
                    <a:pt x="209" y="49"/>
                  </a:lnTo>
                  <a:lnTo>
                    <a:pt x="228" y="46"/>
                  </a:lnTo>
                  <a:lnTo>
                    <a:pt x="247" y="44"/>
                  </a:lnTo>
                  <a:lnTo>
                    <a:pt x="266" y="43"/>
                  </a:lnTo>
                  <a:lnTo>
                    <a:pt x="285" y="41"/>
                  </a:lnTo>
                  <a:lnTo>
                    <a:pt x="305" y="41"/>
                  </a:lnTo>
                  <a:lnTo>
                    <a:pt x="313" y="40"/>
                  </a:lnTo>
                  <a:lnTo>
                    <a:pt x="320" y="36"/>
                  </a:lnTo>
                  <a:lnTo>
                    <a:pt x="324" y="29"/>
                  </a:lnTo>
                  <a:lnTo>
                    <a:pt x="326" y="21"/>
                  </a:lnTo>
                  <a:lnTo>
                    <a:pt x="324" y="13"/>
                  </a:lnTo>
                  <a:lnTo>
                    <a:pt x="320" y="6"/>
                  </a:lnTo>
                  <a:lnTo>
                    <a:pt x="313" y="1"/>
                  </a:lnTo>
                  <a:lnTo>
                    <a:pt x="305" y="0"/>
                  </a:lnTo>
                  <a:lnTo>
                    <a:pt x="284" y="0"/>
                  </a:lnTo>
                  <a:lnTo>
                    <a:pt x="263" y="1"/>
                  </a:lnTo>
                  <a:lnTo>
                    <a:pt x="243" y="3"/>
                  </a:lnTo>
                  <a:lnTo>
                    <a:pt x="222" y="6"/>
                  </a:lnTo>
                  <a:lnTo>
                    <a:pt x="202" y="8"/>
                  </a:lnTo>
                  <a:lnTo>
                    <a:pt x="182" y="13"/>
                  </a:lnTo>
                  <a:lnTo>
                    <a:pt x="162" y="16"/>
                  </a:lnTo>
                  <a:lnTo>
                    <a:pt x="144" y="22"/>
                  </a:lnTo>
                  <a:lnTo>
                    <a:pt x="124" y="26"/>
                  </a:lnTo>
                  <a:lnTo>
                    <a:pt x="107" y="33"/>
                  </a:lnTo>
                  <a:lnTo>
                    <a:pt x="88" y="40"/>
                  </a:lnTo>
                  <a:lnTo>
                    <a:pt x="71" y="47"/>
                  </a:lnTo>
                  <a:lnTo>
                    <a:pt x="54" y="55"/>
                  </a:lnTo>
                  <a:lnTo>
                    <a:pt x="38" y="63"/>
                  </a:lnTo>
                  <a:lnTo>
                    <a:pt x="23" y="73"/>
                  </a:lnTo>
                  <a:lnTo>
                    <a:pt x="8" y="82"/>
                  </a:lnTo>
                  <a:lnTo>
                    <a:pt x="2" y="88"/>
                  </a:lnTo>
                  <a:lnTo>
                    <a:pt x="0" y="94"/>
                  </a:lnTo>
                  <a:lnTo>
                    <a:pt x="0" y="102"/>
                  </a:lnTo>
                  <a:lnTo>
                    <a:pt x="3" y="111"/>
                  </a:lnTo>
                  <a:lnTo>
                    <a:pt x="9" y="116"/>
                  </a:lnTo>
                  <a:lnTo>
                    <a:pt x="16" y="119"/>
                  </a:lnTo>
                  <a:lnTo>
                    <a:pt x="24" y="119"/>
                  </a:lnTo>
                  <a:lnTo>
                    <a:pt x="32" y="115"/>
                  </a:lnTo>
                  <a:close/>
                </a:path>
              </a:pathLst>
            </a:custGeom>
            <a:solidFill>
              <a:srgbClr val="000000"/>
            </a:solidFill>
            <a:ln w="9525">
              <a:solidFill>
                <a:schemeClr val="bg2"/>
              </a:solidFill>
              <a:round/>
              <a:headEnd/>
              <a:tailEnd/>
            </a:ln>
          </p:spPr>
          <p:txBody>
            <a:bodyPr/>
            <a:lstStyle/>
            <a:p>
              <a:endParaRPr lang="en-US">
                <a:solidFill>
                  <a:srgbClr val="000000"/>
                </a:solidFill>
                <a:latin typeface="Calibri" panose="020F0502020204030204" pitchFamily="34" charset="0"/>
              </a:endParaRPr>
            </a:p>
          </p:txBody>
        </p:sp>
        <p:sp>
          <p:nvSpPr>
            <p:cNvPr id="17464" name="Freeform 24"/>
            <p:cNvSpPr>
              <a:spLocks/>
            </p:cNvSpPr>
            <p:nvPr/>
          </p:nvSpPr>
          <p:spPr bwMode="auto">
            <a:xfrm>
              <a:off x="497" y="1973"/>
              <a:ext cx="121" cy="44"/>
            </a:xfrm>
            <a:custGeom>
              <a:avLst/>
              <a:gdLst>
                <a:gd name="T0" fmla="*/ 16 w 321"/>
                <a:gd name="T1" fmla="*/ 0 h 115"/>
                <a:gd name="T2" fmla="*/ 15 w 321"/>
                <a:gd name="T3" fmla="*/ 0 h 115"/>
                <a:gd name="T4" fmla="*/ 14 w 321"/>
                <a:gd name="T5" fmla="*/ 0 h 115"/>
                <a:gd name="T6" fmla="*/ 13 w 321"/>
                <a:gd name="T7" fmla="*/ 0 h 115"/>
                <a:gd name="T8" fmla="*/ 12 w 321"/>
                <a:gd name="T9" fmla="*/ 0 h 115"/>
                <a:gd name="T10" fmla="*/ 11 w 321"/>
                <a:gd name="T11" fmla="*/ 0 h 115"/>
                <a:gd name="T12" fmla="*/ 10 w 321"/>
                <a:gd name="T13" fmla="*/ 1 h 115"/>
                <a:gd name="T14" fmla="*/ 9 w 321"/>
                <a:gd name="T15" fmla="*/ 1 h 115"/>
                <a:gd name="T16" fmla="*/ 8 w 321"/>
                <a:gd name="T17" fmla="*/ 1 h 115"/>
                <a:gd name="T18" fmla="*/ 7 w 321"/>
                <a:gd name="T19" fmla="*/ 2 h 115"/>
                <a:gd name="T20" fmla="*/ 6 w 321"/>
                <a:gd name="T21" fmla="*/ 2 h 115"/>
                <a:gd name="T22" fmla="*/ 5 w 321"/>
                <a:gd name="T23" fmla="*/ 2 h 115"/>
                <a:gd name="T24" fmla="*/ 4 w 321"/>
                <a:gd name="T25" fmla="*/ 3 h 115"/>
                <a:gd name="T26" fmla="*/ 3 w 321"/>
                <a:gd name="T27" fmla="*/ 3 h 115"/>
                <a:gd name="T28" fmla="*/ 2 w 321"/>
                <a:gd name="T29" fmla="*/ 3 h 115"/>
                <a:gd name="T30" fmla="*/ 1 w 321"/>
                <a:gd name="T31" fmla="*/ 4 h 115"/>
                <a:gd name="T32" fmla="*/ 1 w 321"/>
                <a:gd name="T33" fmla="*/ 4 h 115"/>
                <a:gd name="T34" fmla="*/ 1 w 321"/>
                <a:gd name="T35" fmla="*/ 4 h 115"/>
                <a:gd name="T36" fmla="*/ 0 w 321"/>
                <a:gd name="T37" fmla="*/ 5 h 115"/>
                <a:gd name="T38" fmla="*/ 0 w 321"/>
                <a:gd name="T39" fmla="*/ 5 h 115"/>
                <a:gd name="T40" fmla="*/ 0 w 321"/>
                <a:gd name="T41" fmla="*/ 6 h 115"/>
                <a:gd name="T42" fmla="*/ 0 w 321"/>
                <a:gd name="T43" fmla="*/ 6 h 115"/>
                <a:gd name="T44" fmla="*/ 0 w 321"/>
                <a:gd name="T45" fmla="*/ 6 h 115"/>
                <a:gd name="T46" fmla="*/ 1 w 321"/>
                <a:gd name="T47" fmla="*/ 7 h 115"/>
                <a:gd name="T48" fmla="*/ 1 w 321"/>
                <a:gd name="T49" fmla="*/ 7 h 115"/>
                <a:gd name="T50" fmla="*/ 2 w 321"/>
                <a:gd name="T51" fmla="*/ 6 h 115"/>
                <a:gd name="T52" fmla="*/ 2 w 321"/>
                <a:gd name="T53" fmla="*/ 6 h 115"/>
                <a:gd name="T54" fmla="*/ 3 w 321"/>
                <a:gd name="T55" fmla="*/ 5 h 115"/>
                <a:gd name="T56" fmla="*/ 4 w 321"/>
                <a:gd name="T57" fmla="*/ 5 h 115"/>
                <a:gd name="T58" fmla="*/ 5 w 321"/>
                <a:gd name="T59" fmla="*/ 5 h 115"/>
                <a:gd name="T60" fmla="*/ 6 w 321"/>
                <a:gd name="T61" fmla="*/ 4 h 115"/>
                <a:gd name="T62" fmla="*/ 6 w 321"/>
                <a:gd name="T63" fmla="*/ 4 h 115"/>
                <a:gd name="T64" fmla="*/ 8 w 321"/>
                <a:gd name="T65" fmla="*/ 4 h 115"/>
                <a:gd name="T66" fmla="*/ 8 w 321"/>
                <a:gd name="T67" fmla="*/ 3 h 115"/>
                <a:gd name="T68" fmla="*/ 9 w 321"/>
                <a:gd name="T69" fmla="*/ 3 h 115"/>
                <a:gd name="T70" fmla="*/ 10 w 321"/>
                <a:gd name="T71" fmla="*/ 3 h 115"/>
                <a:gd name="T72" fmla="*/ 11 w 321"/>
                <a:gd name="T73" fmla="*/ 3 h 115"/>
                <a:gd name="T74" fmla="*/ 12 w 321"/>
                <a:gd name="T75" fmla="*/ 3 h 115"/>
                <a:gd name="T76" fmla="*/ 13 w 321"/>
                <a:gd name="T77" fmla="*/ 3 h 115"/>
                <a:gd name="T78" fmla="*/ 14 w 321"/>
                <a:gd name="T79" fmla="*/ 2 h 115"/>
                <a:gd name="T80" fmla="*/ 15 w 321"/>
                <a:gd name="T81" fmla="*/ 2 h 115"/>
                <a:gd name="T82" fmla="*/ 16 w 321"/>
                <a:gd name="T83" fmla="*/ 2 h 115"/>
                <a:gd name="T84" fmla="*/ 17 w 321"/>
                <a:gd name="T85" fmla="*/ 2 h 115"/>
                <a:gd name="T86" fmla="*/ 17 w 321"/>
                <a:gd name="T87" fmla="*/ 2 h 115"/>
                <a:gd name="T88" fmla="*/ 17 w 321"/>
                <a:gd name="T89" fmla="*/ 2 h 115"/>
                <a:gd name="T90" fmla="*/ 17 w 321"/>
                <a:gd name="T91" fmla="*/ 1 h 115"/>
                <a:gd name="T92" fmla="*/ 17 w 321"/>
                <a:gd name="T93" fmla="*/ 1 h 115"/>
                <a:gd name="T94" fmla="*/ 17 w 321"/>
                <a:gd name="T95" fmla="*/ 0 h 115"/>
                <a:gd name="T96" fmla="*/ 17 w 321"/>
                <a:gd name="T97" fmla="*/ 0 h 115"/>
                <a:gd name="T98" fmla="*/ 16 w 321"/>
                <a:gd name="T99" fmla="*/ 0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1"/>
                <a:gd name="T151" fmla="*/ 0 h 115"/>
                <a:gd name="T152" fmla="*/ 321 w 321"/>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1" h="115">
                  <a:moveTo>
                    <a:pt x="300" y="0"/>
                  </a:moveTo>
                  <a:lnTo>
                    <a:pt x="279" y="0"/>
                  </a:lnTo>
                  <a:lnTo>
                    <a:pt x="258" y="1"/>
                  </a:lnTo>
                  <a:lnTo>
                    <a:pt x="239" y="4"/>
                  </a:lnTo>
                  <a:lnTo>
                    <a:pt x="219" y="5"/>
                  </a:lnTo>
                  <a:lnTo>
                    <a:pt x="200" y="8"/>
                  </a:lnTo>
                  <a:lnTo>
                    <a:pt x="180" y="12"/>
                  </a:lnTo>
                  <a:lnTo>
                    <a:pt x="160" y="15"/>
                  </a:lnTo>
                  <a:lnTo>
                    <a:pt x="142" y="20"/>
                  </a:lnTo>
                  <a:lnTo>
                    <a:pt x="124" y="26"/>
                  </a:lnTo>
                  <a:lnTo>
                    <a:pt x="106" y="31"/>
                  </a:lnTo>
                  <a:lnTo>
                    <a:pt x="89" y="38"/>
                  </a:lnTo>
                  <a:lnTo>
                    <a:pt x="72" y="45"/>
                  </a:lnTo>
                  <a:lnTo>
                    <a:pt x="56" y="52"/>
                  </a:lnTo>
                  <a:lnTo>
                    <a:pt x="40" y="60"/>
                  </a:lnTo>
                  <a:lnTo>
                    <a:pt x="25" y="69"/>
                  </a:lnTo>
                  <a:lnTo>
                    <a:pt x="10" y="79"/>
                  </a:lnTo>
                  <a:lnTo>
                    <a:pt x="4" y="84"/>
                  </a:lnTo>
                  <a:lnTo>
                    <a:pt x="0" y="91"/>
                  </a:lnTo>
                  <a:lnTo>
                    <a:pt x="0" y="99"/>
                  </a:lnTo>
                  <a:lnTo>
                    <a:pt x="3" y="107"/>
                  </a:lnTo>
                  <a:lnTo>
                    <a:pt x="8" y="113"/>
                  </a:lnTo>
                  <a:lnTo>
                    <a:pt x="16" y="115"/>
                  </a:lnTo>
                  <a:lnTo>
                    <a:pt x="25" y="115"/>
                  </a:lnTo>
                  <a:lnTo>
                    <a:pt x="31" y="113"/>
                  </a:lnTo>
                  <a:lnTo>
                    <a:pt x="45" y="105"/>
                  </a:lnTo>
                  <a:lnTo>
                    <a:pt x="59" y="97"/>
                  </a:lnTo>
                  <a:lnTo>
                    <a:pt x="74" y="90"/>
                  </a:lnTo>
                  <a:lnTo>
                    <a:pt x="89" y="83"/>
                  </a:lnTo>
                  <a:lnTo>
                    <a:pt x="105" y="76"/>
                  </a:lnTo>
                  <a:lnTo>
                    <a:pt x="121" y="71"/>
                  </a:lnTo>
                  <a:lnTo>
                    <a:pt x="137" y="66"/>
                  </a:lnTo>
                  <a:lnTo>
                    <a:pt x="155" y="60"/>
                  </a:lnTo>
                  <a:lnTo>
                    <a:pt x="172" y="57"/>
                  </a:lnTo>
                  <a:lnTo>
                    <a:pt x="189" y="52"/>
                  </a:lnTo>
                  <a:lnTo>
                    <a:pt x="208" y="50"/>
                  </a:lnTo>
                  <a:lnTo>
                    <a:pt x="225" y="46"/>
                  </a:lnTo>
                  <a:lnTo>
                    <a:pt x="243" y="44"/>
                  </a:lnTo>
                  <a:lnTo>
                    <a:pt x="263" y="43"/>
                  </a:lnTo>
                  <a:lnTo>
                    <a:pt x="281" y="42"/>
                  </a:lnTo>
                  <a:lnTo>
                    <a:pt x="300" y="42"/>
                  </a:lnTo>
                  <a:lnTo>
                    <a:pt x="308" y="41"/>
                  </a:lnTo>
                  <a:lnTo>
                    <a:pt x="315" y="36"/>
                  </a:lnTo>
                  <a:lnTo>
                    <a:pt x="319" y="29"/>
                  </a:lnTo>
                  <a:lnTo>
                    <a:pt x="321" y="21"/>
                  </a:lnTo>
                  <a:lnTo>
                    <a:pt x="319" y="13"/>
                  </a:lnTo>
                  <a:lnTo>
                    <a:pt x="315" y="6"/>
                  </a:lnTo>
                  <a:lnTo>
                    <a:pt x="308" y="1"/>
                  </a:lnTo>
                  <a:lnTo>
                    <a:pt x="300" y="0"/>
                  </a:lnTo>
                  <a:close/>
                </a:path>
              </a:pathLst>
            </a:custGeom>
            <a:solidFill>
              <a:srgbClr val="000000"/>
            </a:solidFill>
            <a:ln w="9525">
              <a:solidFill>
                <a:schemeClr val="bg2"/>
              </a:solidFill>
              <a:round/>
              <a:headEnd/>
              <a:tailEnd/>
            </a:ln>
          </p:spPr>
          <p:txBody>
            <a:bodyPr/>
            <a:lstStyle/>
            <a:p>
              <a:endParaRPr lang="en-US">
                <a:solidFill>
                  <a:srgbClr val="000000"/>
                </a:solidFill>
                <a:latin typeface="Calibri" panose="020F0502020204030204" pitchFamily="34" charset="0"/>
              </a:endParaRPr>
            </a:p>
          </p:txBody>
        </p:sp>
        <p:sp>
          <p:nvSpPr>
            <p:cNvPr id="17465" name="Freeform 25"/>
            <p:cNvSpPr>
              <a:spLocks/>
            </p:cNvSpPr>
            <p:nvPr/>
          </p:nvSpPr>
          <p:spPr bwMode="auto">
            <a:xfrm>
              <a:off x="329" y="1919"/>
              <a:ext cx="123" cy="44"/>
            </a:xfrm>
            <a:custGeom>
              <a:avLst/>
              <a:gdLst>
                <a:gd name="T0" fmla="*/ 1 w 327"/>
                <a:gd name="T1" fmla="*/ 2 h 119"/>
                <a:gd name="T2" fmla="*/ 2 w 327"/>
                <a:gd name="T3" fmla="*/ 2 h 119"/>
                <a:gd name="T4" fmla="*/ 3 w 327"/>
                <a:gd name="T5" fmla="*/ 2 h 119"/>
                <a:gd name="T6" fmla="*/ 4 w 327"/>
                <a:gd name="T7" fmla="*/ 2 h 119"/>
                <a:gd name="T8" fmla="*/ 5 w 327"/>
                <a:gd name="T9" fmla="*/ 2 h 119"/>
                <a:gd name="T10" fmla="*/ 6 w 327"/>
                <a:gd name="T11" fmla="*/ 3 h 119"/>
                <a:gd name="T12" fmla="*/ 7 w 327"/>
                <a:gd name="T13" fmla="*/ 3 h 119"/>
                <a:gd name="T14" fmla="*/ 8 w 327"/>
                <a:gd name="T15" fmla="*/ 3 h 119"/>
                <a:gd name="T16" fmla="*/ 9 w 327"/>
                <a:gd name="T17" fmla="*/ 3 h 119"/>
                <a:gd name="T18" fmla="*/ 10 w 327"/>
                <a:gd name="T19" fmla="*/ 3 h 119"/>
                <a:gd name="T20" fmla="*/ 11 w 327"/>
                <a:gd name="T21" fmla="*/ 4 h 119"/>
                <a:gd name="T22" fmla="*/ 12 w 327"/>
                <a:gd name="T23" fmla="*/ 4 h 119"/>
                <a:gd name="T24" fmla="*/ 12 w 327"/>
                <a:gd name="T25" fmla="*/ 4 h 119"/>
                <a:gd name="T26" fmla="*/ 14 w 327"/>
                <a:gd name="T27" fmla="*/ 5 h 119"/>
                <a:gd name="T28" fmla="*/ 14 w 327"/>
                <a:gd name="T29" fmla="*/ 5 h 119"/>
                <a:gd name="T30" fmla="*/ 15 w 327"/>
                <a:gd name="T31" fmla="*/ 6 h 119"/>
                <a:gd name="T32" fmla="*/ 16 w 327"/>
                <a:gd name="T33" fmla="*/ 6 h 119"/>
                <a:gd name="T34" fmla="*/ 16 w 327"/>
                <a:gd name="T35" fmla="*/ 6 h 119"/>
                <a:gd name="T36" fmla="*/ 17 w 327"/>
                <a:gd name="T37" fmla="*/ 6 h 119"/>
                <a:gd name="T38" fmla="*/ 17 w 327"/>
                <a:gd name="T39" fmla="*/ 6 h 119"/>
                <a:gd name="T40" fmla="*/ 17 w 327"/>
                <a:gd name="T41" fmla="*/ 6 h 119"/>
                <a:gd name="T42" fmla="*/ 17 w 327"/>
                <a:gd name="T43" fmla="*/ 5 h 119"/>
                <a:gd name="T44" fmla="*/ 17 w 327"/>
                <a:gd name="T45" fmla="*/ 5 h 119"/>
                <a:gd name="T46" fmla="*/ 17 w 327"/>
                <a:gd name="T47" fmla="*/ 4 h 119"/>
                <a:gd name="T48" fmla="*/ 17 w 327"/>
                <a:gd name="T49" fmla="*/ 4 h 119"/>
                <a:gd name="T50" fmla="*/ 16 w 327"/>
                <a:gd name="T51" fmla="*/ 4 h 119"/>
                <a:gd name="T52" fmla="*/ 15 w 327"/>
                <a:gd name="T53" fmla="*/ 3 h 119"/>
                <a:gd name="T54" fmla="*/ 14 w 327"/>
                <a:gd name="T55" fmla="*/ 3 h 119"/>
                <a:gd name="T56" fmla="*/ 14 w 327"/>
                <a:gd name="T57" fmla="*/ 2 h 119"/>
                <a:gd name="T58" fmla="*/ 13 w 327"/>
                <a:gd name="T59" fmla="*/ 2 h 119"/>
                <a:gd name="T60" fmla="*/ 12 w 327"/>
                <a:gd name="T61" fmla="*/ 1 h 119"/>
                <a:gd name="T62" fmla="*/ 11 w 327"/>
                <a:gd name="T63" fmla="*/ 1 h 119"/>
                <a:gd name="T64" fmla="*/ 10 w 327"/>
                <a:gd name="T65" fmla="*/ 1 h 119"/>
                <a:gd name="T66" fmla="*/ 9 w 327"/>
                <a:gd name="T67" fmla="*/ 1 h 119"/>
                <a:gd name="T68" fmla="*/ 8 w 327"/>
                <a:gd name="T69" fmla="*/ 1 h 119"/>
                <a:gd name="T70" fmla="*/ 7 w 327"/>
                <a:gd name="T71" fmla="*/ 0 h 119"/>
                <a:gd name="T72" fmla="*/ 6 w 327"/>
                <a:gd name="T73" fmla="*/ 0 h 119"/>
                <a:gd name="T74" fmla="*/ 5 w 327"/>
                <a:gd name="T75" fmla="*/ 0 h 119"/>
                <a:gd name="T76" fmla="*/ 3 w 327"/>
                <a:gd name="T77" fmla="*/ 0 h 119"/>
                <a:gd name="T78" fmla="*/ 2 w 327"/>
                <a:gd name="T79" fmla="*/ 0 h 119"/>
                <a:gd name="T80" fmla="*/ 1 w 327"/>
                <a:gd name="T81" fmla="*/ 0 h 119"/>
                <a:gd name="T82" fmla="*/ 1 w 327"/>
                <a:gd name="T83" fmla="*/ 0 h 119"/>
                <a:gd name="T84" fmla="*/ 0 w 327"/>
                <a:gd name="T85" fmla="*/ 0 h 119"/>
                <a:gd name="T86" fmla="*/ 0 w 327"/>
                <a:gd name="T87" fmla="*/ 1 h 119"/>
                <a:gd name="T88" fmla="*/ 0 w 327"/>
                <a:gd name="T89" fmla="*/ 1 h 119"/>
                <a:gd name="T90" fmla="*/ 0 w 327"/>
                <a:gd name="T91" fmla="*/ 1 h 119"/>
                <a:gd name="T92" fmla="*/ 0 w 327"/>
                <a:gd name="T93" fmla="*/ 2 h 119"/>
                <a:gd name="T94" fmla="*/ 1 w 327"/>
                <a:gd name="T95" fmla="*/ 2 h 119"/>
                <a:gd name="T96" fmla="*/ 1 w 327"/>
                <a:gd name="T97" fmla="*/ 2 h 1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7"/>
                <a:gd name="T148" fmla="*/ 0 h 119"/>
                <a:gd name="T149" fmla="*/ 327 w 327"/>
                <a:gd name="T150" fmla="*/ 119 h 1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7" h="119">
                  <a:moveTo>
                    <a:pt x="21" y="41"/>
                  </a:moveTo>
                  <a:lnTo>
                    <a:pt x="41" y="41"/>
                  </a:lnTo>
                  <a:lnTo>
                    <a:pt x="60" y="43"/>
                  </a:lnTo>
                  <a:lnTo>
                    <a:pt x="79" y="44"/>
                  </a:lnTo>
                  <a:lnTo>
                    <a:pt x="97" y="46"/>
                  </a:lnTo>
                  <a:lnTo>
                    <a:pt x="117" y="49"/>
                  </a:lnTo>
                  <a:lnTo>
                    <a:pt x="134" y="52"/>
                  </a:lnTo>
                  <a:lnTo>
                    <a:pt x="153" y="56"/>
                  </a:lnTo>
                  <a:lnTo>
                    <a:pt x="170" y="61"/>
                  </a:lnTo>
                  <a:lnTo>
                    <a:pt x="187" y="66"/>
                  </a:lnTo>
                  <a:lnTo>
                    <a:pt x="204" y="71"/>
                  </a:lnTo>
                  <a:lnTo>
                    <a:pt x="221" y="77"/>
                  </a:lnTo>
                  <a:lnTo>
                    <a:pt x="237" y="84"/>
                  </a:lnTo>
                  <a:lnTo>
                    <a:pt x="252" y="91"/>
                  </a:lnTo>
                  <a:lnTo>
                    <a:pt x="267" y="98"/>
                  </a:lnTo>
                  <a:lnTo>
                    <a:pt x="280" y="107"/>
                  </a:lnTo>
                  <a:lnTo>
                    <a:pt x="294" y="115"/>
                  </a:lnTo>
                  <a:lnTo>
                    <a:pt x="302" y="119"/>
                  </a:lnTo>
                  <a:lnTo>
                    <a:pt x="310" y="119"/>
                  </a:lnTo>
                  <a:lnTo>
                    <a:pt x="317" y="116"/>
                  </a:lnTo>
                  <a:lnTo>
                    <a:pt x="323" y="111"/>
                  </a:lnTo>
                  <a:lnTo>
                    <a:pt x="327" y="102"/>
                  </a:lnTo>
                  <a:lnTo>
                    <a:pt x="327" y="94"/>
                  </a:lnTo>
                  <a:lnTo>
                    <a:pt x="323" y="88"/>
                  </a:lnTo>
                  <a:lnTo>
                    <a:pt x="317" y="82"/>
                  </a:lnTo>
                  <a:lnTo>
                    <a:pt x="302" y="73"/>
                  </a:lnTo>
                  <a:lnTo>
                    <a:pt x="287" y="63"/>
                  </a:lnTo>
                  <a:lnTo>
                    <a:pt x="271" y="55"/>
                  </a:lnTo>
                  <a:lnTo>
                    <a:pt x="255" y="47"/>
                  </a:lnTo>
                  <a:lnTo>
                    <a:pt x="238" y="40"/>
                  </a:lnTo>
                  <a:lnTo>
                    <a:pt x="219" y="33"/>
                  </a:lnTo>
                  <a:lnTo>
                    <a:pt x="201" y="26"/>
                  </a:lnTo>
                  <a:lnTo>
                    <a:pt x="183" y="22"/>
                  </a:lnTo>
                  <a:lnTo>
                    <a:pt x="163" y="16"/>
                  </a:lnTo>
                  <a:lnTo>
                    <a:pt x="144" y="13"/>
                  </a:lnTo>
                  <a:lnTo>
                    <a:pt x="124" y="8"/>
                  </a:lnTo>
                  <a:lnTo>
                    <a:pt x="104" y="6"/>
                  </a:lnTo>
                  <a:lnTo>
                    <a:pt x="83" y="3"/>
                  </a:lnTo>
                  <a:lnTo>
                    <a:pt x="63" y="1"/>
                  </a:lnTo>
                  <a:lnTo>
                    <a:pt x="42" y="0"/>
                  </a:lnTo>
                  <a:lnTo>
                    <a:pt x="21" y="0"/>
                  </a:lnTo>
                  <a:lnTo>
                    <a:pt x="13" y="1"/>
                  </a:lnTo>
                  <a:lnTo>
                    <a:pt x="6" y="6"/>
                  </a:lnTo>
                  <a:lnTo>
                    <a:pt x="2" y="13"/>
                  </a:lnTo>
                  <a:lnTo>
                    <a:pt x="0" y="21"/>
                  </a:lnTo>
                  <a:lnTo>
                    <a:pt x="2" y="29"/>
                  </a:lnTo>
                  <a:lnTo>
                    <a:pt x="6" y="36"/>
                  </a:lnTo>
                  <a:lnTo>
                    <a:pt x="13" y="40"/>
                  </a:lnTo>
                  <a:lnTo>
                    <a:pt x="21" y="41"/>
                  </a:lnTo>
                  <a:close/>
                </a:path>
              </a:pathLst>
            </a:custGeom>
            <a:solidFill>
              <a:srgbClr val="000000"/>
            </a:solidFill>
            <a:ln w="9525">
              <a:solidFill>
                <a:schemeClr val="bg2"/>
              </a:solidFill>
              <a:round/>
              <a:headEnd/>
              <a:tailEnd/>
            </a:ln>
          </p:spPr>
          <p:txBody>
            <a:bodyPr/>
            <a:lstStyle/>
            <a:p>
              <a:endParaRPr lang="en-US">
                <a:solidFill>
                  <a:srgbClr val="000000"/>
                </a:solidFill>
                <a:latin typeface="Calibri" panose="020F0502020204030204" pitchFamily="34" charset="0"/>
              </a:endParaRPr>
            </a:p>
          </p:txBody>
        </p:sp>
        <p:sp>
          <p:nvSpPr>
            <p:cNvPr id="17466" name="Freeform 26"/>
            <p:cNvSpPr>
              <a:spLocks/>
            </p:cNvSpPr>
            <p:nvPr/>
          </p:nvSpPr>
          <p:spPr bwMode="auto">
            <a:xfrm>
              <a:off x="569" y="2037"/>
              <a:ext cx="24" cy="31"/>
            </a:xfrm>
            <a:custGeom>
              <a:avLst/>
              <a:gdLst>
                <a:gd name="T0" fmla="*/ 1 w 62"/>
                <a:gd name="T1" fmla="*/ 4 h 83"/>
                <a:gd name="T2" fmla="*/ 2 w 62"/>
                <a:gd name="T3" fmla="*/ 4 h 83"/>
                <a:gd name="T4" fmla="*/ 2 w 62"/>
                <a:gd name="T5" fmla="*/ 4 h 83"/>
                <a:gd name="T6" fmla="*/ 2 w 62"/>
                <a:gd name="T7" fmla="*/ 4 h 83"/>
                <a:gd name="T8" fmla="*/ 3 w 62"/>
                <a:gd name="T9" fmla="*/ 4 h 83"/>
                <a:gd name="T10" fmla="*/ 3 w 62"/>
                <a:gd name="T11" fmla="*/ 4 h 83"/>
                <a:gd name="T12" fmla="*/ 3 w 62"/>
                <a:gd name="T13" fmla="*/ 4 h 83"/>
                <a:gd name="T14" fmla="*/ 3 w 62"/>
                <a:gd name="T15" fmla="*/ 4 h 83"/>
                <a:gd name="T16" fmla="*/ 3 w 62"/>
                <a:gd name="T17" fmla="*/ 4 h 83"/>
                <a:gd name="T18" fmla="*/ 3 w 62"/>
                <a:gd name="T19" fmla="*/ 3 h 83"/>
                <a:gd name="T20" fmla="*/ 3 w 62"/>
                <a:gd name="T21" fmla="*/ 3 h 83"/>
                <a:gd name="T22" fmla="*/ 3 w 62"/>
                <a:gd name="T23" fmla="*/ 2 h 83"/>
                <a:gd name="T24" fmla="*/ 2 w 62"/>
                <a:gd name="T25" fmla="*/ 2 h 83"/>
                <a:gd name="T26" fmla="*/ 2 w 62"/>
                <a:gd name="T27" fmla="*/ 1 h 83"/>
                <a:gd name="T28" fmla="*/ 2 w 62"/>
                <a:gd name="T29" fmla="*/ 1 h 83"/>
                <a:gd name="T30" fmla="*/ 1 w 62"/>
                <a:gd name="T31" fmla="*/ 0 h 83"/>
                <a:gd name="T32" fmla="*/ 1 w 62"/>
                <a:gd name="T33" fmla="*/ 0 h 83"/>
                <a:gd name="T34" fmla="*/ 1 w 62"/>
                <a:gd name="T35" fmla="*/ 0 h 83"/>
                <a:gd name="T36" fmla="*/ 0 w 62"/>
                <a:gd name="T37" fmla="*/ 0 h 83"/>
                <a:gd name="T38" fmla="*/ 0 w 62"/>
                <a:gd name="T39" fmla="*/ 0 h 83"/>
                <a:gd name="T40" fmla="*/ 0 w 62"/>
                <a:gd name="T41" fmla="*/ 0 h 83"/>
                <a:gd name="T42" fmla="*/ 1 w 62"/>
                <a:gd name="T43" fmla="*/ 4 h 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83"/>
                <a:gd name="T68" fmla="*/ 62 w 62"/>
                <a:gd name="T69" fmla="*/ 83 h 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83">
                  <a:moveTo>
                    <a:pt x="24" y="83"/>
                  </a:moveTo>
                  <a:lnTo>
                    <a:pt x="28" y="81"/>
                  </a:lnTo>
                  <a:lnTo>
                    <a:pt x="33" y="81"/>
                  </a:lnTo>
                  <a:lnTo>
                    <a:pt x="38" y="80"/>
                  </a:lnTo>
                  <a:lnTo>
                    <a:pt x="43" y="79"/>
                  </a:lnTo>
                  <a:lnTo>
                    <a:pt x="48" y="78"/>
                  </a:lnTo>
                  <a:lnTo>
                    <a:pt x="53" y="78"/>
                  </a:lnTo>
                  <a:lnTo>
                    <a:pt x="57" y="77"/>
                  </a:lnTo>
                  <a:lnTo>
                    <a:pt x="62" y="77"/>
                  </a:lnTo>
                  <a:lnTo>
                    <a:pt x="55" y="66"/>
                  </a:lnTo>
                  <a:lnTo>
                    <a:pt x="49" y="56"/>
                  </a:lnTo>
                  <a:lnTo>
                    <a:pt x="43" y="46"/>
                  </a:lnTo>
                  <a:lnTo>
                    <a:pt x="38" y="35"/>
                  </a:lnTo>
                  <a:lnTo>
                    <a:pt x="32" y="26"/>
                  </a:lnTo>
                  <a:lnTo>
                    <a:pt x="26" y="17"/>
                  </a:lnTo>
                  <a:lnTo>
                    <a:pt x="21" y="8"/>
                  </a:lnTo>
                  <a:lnTo>
                    <a:pt x="16" y="0"/>
                  </a:lnTo>
                  <a:lnTo>
                    <a:pt x="12" y="1"/>
                  </a:lnTo>
                  <a:lnTo>
                    <a:pt x="8" y="1"/>
                  </a:lnTo>
                  <a:lnTo>
                    <a:pt x="4" y="1"/>
                  </a:lnTo>
                  <a:lnTo>
                    <a:pt x="0" y="2"/>
                  </a:lnTo>
                  <a:lnTo>
                    <a:pt x="24" y="83"/>
                  </a:lnTo>
                  <a:close/>
                </a:path>
              </a:pathLst>
            </a:custGeom>
            <a:solidFill>
              <a:srgbClr val="000000"/>
            </a:solidFill>
            <a:ln w="9525">
              <a:solidFill>
                <a:schemeClr val="bg2"/>
              </a:solidFill>
              <a:round/>
              <a:headEnd/>
              <a:tailEnd/>
            </a:ln>
          </p:spPr>
          <p:txBody>
            <a:bodyPr/>
            <a:lstStyle/>
            <a:p>
              <a:endParaRPr lang="en-US">
                <a:solidFill>
                  <a:srgbClr val="000000"/>
                </a:solidFill>
                <a:latin typeface="Calibri" panose="020F0502020204030204" pitchFamily="34" charset="0"/>
              </a:endParaRPr>
            </a:p>
          </p:txBody>
        </p:sp>
        <p:sp>
          <p:nvSpPr>
            <p:cNvPr id="17467" name="Freeform 27"/>
            <p:cNvSpPr>
              <a:spLocks/>
            </p:cNvSpPr>
            <p:nvPr/>
          </p:nvSpPr>
          <p:spPr bwMode="auto">
            <a:xfrm>
              <a:off x="336" y="2034"/>
              <a:ext cx="23" cy="32"/>
            </a:xfrm>
            <a:custGeom>
              <a:avLst/>
              <a:gdLst>
                <a:gd name="T0" fmla="*/ 3 w 60"/>
                <a:gd name="T1" fmla="*/ 5 h 84"/>
                <a:gd name="T2" fmla="*/ 3 w 60"/>
                <a:gd name="T3" fmla="*/ 0 h 84"/>
                <a:gd name="T4" fmla="*/ 3 w 60"/>
                <a:gd name="T5" fmla="*/ 0 h 84"/>
                <a:gd name="T6" fmla="*/ 3 w 60"/>
                <a:gd name="T7" fmla="*/ 0 h 84"/>
                <a:gd name="T8" fmla="*/ 2 w 60"/>
                <a:gd name="T9" fmla="*/ 0 h 84"/>
                <a:gd name="T10" fmla="*/ 2 w 60"/>
                <a:gd name="T11" fmla="*/ 0 h 84"/>
                <a:gd name="T12" fmla="*/ 0 w 60"/>
                <a:gd name="T13" fmla="*/ 5 h 84"/>
                <a:gd name="T14" fmla="*/ 0 w 60"/>
                <a:gd name="T15" fmla="*/ 5 h 84"/>
                <a:gd name="T16" fmla="*/ 0 w 60"/>
                <a:gd name="T17" fmla="*/ 5 h 84"/>
                <a:gd name="T18" fmla="*/ 0 w 60"/>
                <a:gd name="T19" fmla="*/ 5 h 84"/>
                <a:gd name="T20" fmla="*/ 0 w 60"/>
                <a:gd name="T21" fmla="*/ 5 h 84"/>
                <a:gd name="T22" fmla="*/ 0 w 60"/>
                <a:gd name="T23" fmla="*/ 5 h 84"/>
                <a:gd name="T24" fmla="*/ 1 w 60"/>
                <a:gd name="T25" fmla="*/ 5 h 84"/>
                <a:gd name="T26" fmla="*/ 1 w 60"/>
                <a:gd name="T27" fmla="*/ 5 h 84"/>
                <a:gd name="T28" fmla="*/ 2 w 60"/>
                <a:gd name="T29" fmla="*/ 5 h 84"/>
                <a:gd name="T30" fmla="*/ 2 w 60"/>
                <a:gd name="T31" fmla="*/ 5 h 84"/>
                <a:gd name="T32" fmla="*/ 3 w 60"/>
                <a:gd name="T33" fmla="*/ 5 h 84"/>
                <a:gd name="T34" fmla="*/ 3 w 60"/>
                <a:gd name="T35" fmla="*/ 5 h 84"/>
                <a:gd name="T36" fmla="*/ 3 w 60"/>
                <a:gd name="T37" fmla="*/ 5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84"/>
                <a:gd name="T59" fmla="*/ 60 w 60"/>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84">
                  <a:moveTo>
                    <a:pt x="60" y="84"/>
                  </a:moveTo>
                  <a:lnTo>
                    <a:pt x="54" y="1"/>
                  </a:lnTo>
                  <a:lnTo>
                    <a:pt x="48" y="0"/>
                  </a:lnTo>
                  <a:lnTo>
                    <a:pt x="44" y="0"/>
                  </a:lnTo>
                  <a:lnTo>
                    <a:pt x="38" y="0"/>
                  </a:lnTo>
                  <a:lnTo>
                    <a:pt x="32" y="0"/>
                  </a:lnTo>
                  <a:lnTo>
                    <a:pt x="0" y="81"/>
                  </a:lnTo>
                  <a:lnTo>
                    <a:pt x="1" y="81"/>
                  </a:lnTo>
                  <a:lnTo>
                    <a:pt x="8" y="81"/>
                  </a:lnTo>
                  <a:lnTo>
                    <a:pt x="16" y="81"/>
                  </a:lnTo>
                  <a:lnTo>
                    <a:pt x="23" y="81"/>
                  </a:lnTo>
                  <a:lnTo>
                    <a:pt x="31" y="83"/>
                  </a:lnTo>
                  <a:lnTo>
                    <a:pt x="38" y="83"/>
                  </a:lnTo>
                  <a:lnTo>
                    <a:pt x="45" y="83"/>
                  </a:lnTo>
                  <a:lnTo>
                    <a:pt x="53" y="84"/>
                  </a:lnTo>
                  <a:lnTo>
                    <a:pt x="60" y="84"/>
                  </a:lnTo>
                  <a:close/>
                </a:path>
              </a:pathLst>
            </a:custGeom>
            <a:solidFill>
              <a:srgbClr val="000000"/>
            </a:solidFill>
            <a:ln w="9525">
              <a:solidFill>
                <a:schemeClr val="bg2"/>
              </a:solidFill>
              <a:round/>
              <a:headEnd/>
              <a:tailEnd/>
            </a:ln>
          </p:spPr>
          <p:txBody>
            <a:bodyPr/>
            <a:lstStyle/>
            <a:p>
              <a:endParaRPr lang="en-US">
                <a:solidFill>
                  <a:srgbClr val="000000"/>
                </a:solidFill>
                <a:latin typeface="Calibri" panose="020F0502020204030204" pitchFamily="34" charset="0"/>
              </a:endParaRPr>
            </a:p>
          </p:txBody>
        </p:sp>
        <p:sp>
          <p:nvSpPr>
            <p:cNvPr id="17468" name="Freeform 28"/>
            <p:cNvSpPr>
              <a:spLocks/>
            </p:cNvSpPr>
            <p:nvPr/>
          </p:nvSpPr>
          <p:spPr bwMode="auto">
            <a:xfrm>
              <a:off x="279" y="1839"/>
              <a:ext cx="393" cy="278"/>
            </a:xfrm>
            <a:custGeom>
              <a:avLst/>
              <a:gdLst>
                <a:gd name="T0" fmla="*/ 52 w 1041"/>
                <a:gd name="T1" fmla="*/ 0 h 741"/>
                <a:gd name="T2" fmla="*/ 48 w 1041"/>
                <a:gd name="T3" fmla="*/ 0 h 741"/>
                <a:gd name="T4" fmla="*/ 43 w 1041"/>
                <a:gd name="T5" fmla="*/ 0 h 741"/>
                <a:gd name="T6" fmla="*/ 38 w 1041"/>
                <a:gd name="T7" fmla="*/ 2 h 741"/>
                <a:gd name="T8" fmla="*/ 33 w 1041"/>
                <a:gd name="T9" fmla="*/ 4 h 741"/>
                <a:gd name="T10" fmla="*/ 29 w 1041"/>
                <a:gd name="T11" fmla="*/ 6 h 741"/>
                <a:gd name="T12" fmla="*/ 25 w 1041"/>
                <a:gd name="T13" fmla="*/ 5 h 741"/>
                <a:gd name="T14" fmla="*/ 21 w 1041"/>
                <a:gd name="T15" fmla="*/ 2 h 741"/>
                <a:gd name="T16" fmla="*/ 15 w 1041"/>
                <a:gd name="T17" fmla="*/ 1 h 741"/>
                <a:gd name="T18" fmla="*/ 10 w 1041"/>
                <a:gd name="T19" fmla="*/ 0 h 741"/>
                <a:gd name="T20" fmla="*/ 6 w 1041"/>
                <a:gd name="T21" fmla="*/ 0 h 741"/>
                <a:gd name="T22" fmla="*/ 3 w 1041"/>
                <a:gd name="T23" fmla="*/ 0 h 741"/>
                <a:gd name="T24" fmla="*/ 0 w 1041"/>
                <a:gd name="T25" fmla="*/ 30 h 741"/>
                <a:gd name="T26" fmla="*/ 3 w 1041"/>
                <a:gd name="T27" fmla="*/ 38 h 741"/>
                <a:gd name="T28" fmla="*/ 5 w 1041"/>
                <a:gd name="T29" fmla="*/ 38 h 741"/>
                <a:gd name="T30" fmla="*/ 7 w 1041"/>
                <a:gd name="T31" fmla="*/ 34 h 741"/>
                <a:gd name="T32" fmla="*/ 6 w 1041"/>
                <a:gd name="T33" fmla="*/ 34 h 741"/>
                <a:gd name="T34" fmla="*/ 5 w 1041"/>
                <a:gd name="T35" fmla="*/ 32 h 741"/>
                <a:gd name="T36" fmla="*/ 6 w 1041"/>
                <a:gd name="T37" fmla="*/ 32 h 741"/>
                <a:gd name="T38" fmla="*/ 8 w 1041"/>
                <a:gd name="T39" fmla="*/ 32 h 741"/>
                <a:gd name="T40" fmla="*/ 8 w 1041"/>
                <a:gd name="T41" fmla="*/ 27 h 741"/>
                <a:gd name="T42" fmla="*/ 5 w 1041"/>
                <a:gd name="T43" fmla="*/ 28 h 741"/>
                <a:gd name="T44" fmla="*/ 5 w 1041"/>
                <a:gd name="T45" fmla="*/ 5 h 741"/>
                <a:gd name="T46" fmla="*/ 7 w 1041"/>
                <a:gd name="T47" fmla="*/ 5 h 741"/>
                <a:gd name="T48" fmla="*/ 11 w 1041"/>
                <a:gd name="T49" fmla="*/ 5 h 741"/>
                <a:gd name="T50" fmla="*/ 17 w 1041"/>
                <a:gd name="T51" fmla="*/ 6 h 741"/>
                <a:gd name="T52" fmla="*/ 22 w 1041"/>
                <a:gd name="T53" fmla="*/ 8 h 741"/>
                <a:gd name="T54" fmla="*/ 25 w 1041"/>
                <a:gd name="T55" fmla="*/ 10 h 741"/>
                <a:gd name="T56" fmla="*/ 30 w 1041"/>
                <a:gd name="T57" fmla="*/ 12 h 741"/>
                <a:gd name="T58" fmla="*/ 32 w 1041"/>
                <a:gd name="T59" fmla="*/ 9 h 741"/>
                <a:gd name="T60" fmla="*/ 37 w 1041"/>
                <a:gd name="T61" fmla="*/ 6 h 741"/>
                <a:gd name="T62" fmla="*/ 42 w 1041"/>
                <a:gd name="T63" fmla="*/ 5 h 741"/>
                <a:gd name="T64" fmla="*/ 48 w 1041"/>
                <a:gd name="T65" fmla="*/ 5 h 741"/>
                <a:gd name="T66" fmla="*/ 49 w 1041"/>
                <a:gd name="T67" fmla="*/ 5 h 741"/>
                <a:gd name="T68" fmla="*/ 52 w 1041"/>
                <a:gd name="T69" fmla="*/ 5 h 741"/>
                <a:gd name="T70" fmla="*/ 50 w 1041"/>
                <a:gd name="T71" fmla="*/ 27 h 741"/>
                <a:gd name="T72" fmla="*/ 48 w 1041"/>
                <a:gd name="T73" fmla="*/ 27 h 741"/>
                <a:gd name="T74" fmla="*/ 46 w 1041"/>
                <a:gd name="T75" fmla="*/ 27 h 741"/>
                <a:gd name="T76" fmla="*/ 43 w 1041"/>
                <a:gd name="T77" fmla="*/ 28 h 741"/>
                <a:gd name="T78" fmla="*/ 43 w 1041"/>
                <a:gd name="T79" fmla="*/ 29 h 741"/>
                <a:gd name="T80" fmla="*/ 44 w 1041"/>
                <a:gd name="T81" fmla="*/ 32 h 741"/>
                <a:gd name="T82" fmla="*/ 47 w 1041"/>
                <a:gd name="T83" fmla="*/ 32 h 741"/>
                <a:gd name="T84" fmla="*/ 51 w 1041"/>
                <a:gd name="T85" fmla="*/ 32 h 741"/>
                <a:gd name="T86" fmla="*/ 51 w 1041"/>
                <a:gd name="T87" fmla="*/ 34 h 741"/>
                <a:gd name="T88" fmla="*/ 49 w 1041"/>
                <a:gd name="T89" fmla="*/ 34 h 741"/>
                <a:gd name="T90" fmla="*/ 47 w 1041"/>
                <a:gd name="T91" fmla="*/ 34 h 741"/>
                <a:gd name="T92" fmla="*/ 46 w 1041"/>
                <a:gd name="T93" fmla="*/ 35 h 741"/>
                <a:gd name="T94" fmla="*/ 48 w 1041"/>
                <a:gd name="T95" fmla="*/ 37 h 741"/>
                <a:gd name="T96" fmla="*/ 50 w 1041"/>
                <a:gd name="T97" fmla="*/ 38 h 741"/>
                <a:gd name="T98" fmla="*/ 52 w 1041"/>
                <a:gd name="T99" fmla="*/ 38 h 741"/>
                <a:gd name="T100" fmla="*/ 56 w 1041"/>
                <a:gd name="T101" fmla="*/ 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1"/>
                <a:gd name="T154" fmla="*/ 0 h 741"/>
                <a:gd name="T155" fmla="*/ 1041 w 1041"/>
                <a:gd name="T156" fmla="*/ 741 h 7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1" h="741">
                  <a:moveTo>
                    <a:pt x="1008" y="12"/>
                  </a:moveTo>
                  <a:lnTo>
                    <a:pt x="993" y="9"/>
                  </a:lnTo>
                  <a:lnTo>
                    <a:pt x="978" y="6"/>
                  </a:lnTo>
                  <a:lnTo>
                    <a:pt x="963" y="5"/>
                  </a:lnTo>
                  <a:lnTo>
                    <a:pt x="948" y="2"/>
                  </a:lnTo>
                  <a:lnTo>
                    <a:pt x="932" y="1"/>
                  </a:lnTo>
                  <a:lnTo>
                    <a:pt x="917" y="1"/>
                  </a:lnTo>
                  <a:lnTo>
                    <a:pt x="901" y="0"/>
                  </a:lnTo>
                  <a:lnTo>
                    <a:pt x="886" y="0"/>
                  </a:lnTo>
                  <a:lnTo>
                    <a:pt x="858" y="1"/>
                  </a:lnTo>
                  <a:lnTo>
                    <a:pt x="830" y="2"/>
                  </a:lnTo>
                  <a:lnTo>
                    <a:pt x="803" y="6"/>
                  </a:lnTo>
                  <a:lnTo>
                    <a:pt x="775" y="9"/>
                  </a:lnTo>
                  <a:lnTo>
                    <a:pt x="750" y="15"/>
                  </a:lnTo>
                  <a:lnTo>
                    <a:pt x="724" y="21"/>
                  </a:lnTo>
                  <a:lnTo>
                    <a:pt x="699" y="29"/>
                  </a:lnTo>
                  <a:lnTo>
                    <a:pt x="675" y="37"/>
                  </a:lnTo>
                  <a:lnTo>
                    <a:pt x="652" y="46"/>
                  </a:lnTo>
                  <a:lnTo>
                    <a:pt x="630" y="56"/>
                  </a:lnTo>
                  <a:lnTo>
                    <a:pt x="608" y="68"/>
                  </a:lnTo>
                  <a:lnTo>
                    <a:pt x="589" y="79"/>
                  </a:lnTo>
                  <a:lnTo>
                    <a:pt x="569" y="92"/>
                  </a:lnTo>
                  <a:lnTo>
                    <a:pt x="552" y="106"/>
                  </a:lnTo>
                  <a:lnTo>
                    <a:pt x="535" y="121"/>
                  </a:lnTo>
                  <a:lnTo>
                    <a:pt x="520" y="136"/>
                  </a:lnTo>
                  <a:lnTo>
                    <a:pt x="505" y="121"/>
                  </a:lnTo>
                  <a:lnTo>
                    <a:pt x="488" y="106"/>
                  </a:lnTo>
                  <a:lnTo>
                    <a:pt x="470" y="92"/>
                  </a:lnTo>
                  <a:lnTo>
                    <a:pt x="452" y="79"/>
                  </a:lnTo>
                  <a:lnTo>
                    <a:pt x="432" y="68"/>
                  </a:lnTo>
                  <a:lnTo>
                    <a:pt x="410" y="56"/>
                  </a:lnTo>
                  <a:lnTo>
                    <a:pt x="388" y="46"/>
                  </a:lnTo>
                  <a:lnTo>
                    <a:pt x="365" y="37"/>
                  </a:lnTo>
                  <a:lnTo>
                    <a:pt x="341" y="29"/>
                  </a:lnTo>
                  <a:lnTo>
                    <a:pt x="316" y="21"/>
                  </a:lnTo>
                  <a:lnTo>
                    <a:pt x="290" y="15"/>
                  </a:lnTo>
                  <a:lnTo>
                    <a:pt x="264" y="9"/>
                  </a:lnTo>
                  <a:lnTo>
                    <a:pt x="237" y="6"/>
                  </a:lnTo>
                  <a:lnTo>
                    <a:pt x="210" y="2"/>
                  </a:lnTo>
                  <a:lnTo>
                    <a:pt x="182" y="1"/>
                  </a:lnTo>
                  <a:lnTo>
                    <a:pt x="153" y="0"/>
                  </a:lnTo>
                  <a:lnTo>
                    <a:pt x="138" y="0"/>
                  </a:lnTo>
                  <a:lnTo>
                    <a:pt x="122" y="1"/>
                  </a:lnTo>
                  <a:lnTo>
                    <a:pt x="107" y="1"/>
                  </a:lnTo>
                  <a:lnTo>
                    <a:pt x="92" y="2"/>
                  </a:lnTo>
                  <a:lnTo>
                    <a:pt x="77" y="5"/>
                  </a:lnTo>
                  <a:lnTo>
                    <a:pt x="63" y="6"/>
                  </a:lnTo>
                  <a:lnTo>
                    <a:pt x="48" y="9"/>
                  </a:lnTo>
                  <a:lnTo>
                    <a:pt x="33" y="12"/>
                  </a:lnTo>
                  <a:lnTo>
                    <a:pt x="0" y="18"/>
                  </a:lnTo>
                  <a:lnTo>
                    <a:pt x="0" y="563"/>
                  </a:lnTo>
                  <a:lnTo>
                    <a:pt x="0" y="741"/>
                  </a:lnTo>
                  <a:lnTo>
                    <a:pt x="50" y="730"/>
                  </a:lnTo>
                  <a:lnTo>
                    <a:pt x="56" y="729"/>
                  </a:lnTo>
                  <a:lnTo>
                    <a:pt x="63" y="728"/>
                  </a:lnTo>
                  <a:lnTo>
                    <a:pt x="70" y="727"/>
                  </a:lnTo>
                  <a:lnTo>
                    <a:pt x="77" y="726"/>
                  </a:lnTo>
                  <a:lnTo>
                    <a:pt x="84" y="726"/>
                  </a:lnTo>
                  <a:lnTo>
                    <a:pt x="91" y="725"/>
                  </a:lnTo>
                  <a:lnTo>
                    <a:pt x="98" y="723"/>
                  </a:lnTo>
                  <a:lnTo>
                    <a:pt x="105" y="723"/>
                  </a:lnTo>
                  <a:lnTo>
                    <a:pt x="138" y="638"/>
                  </a:lnTo>
                  <a:lnTo>
                    <a:pt x="131" y="638"/>
                  </a:lnTo>
                  <a:lnTo>
                    <a:pt x="123" y="639"/>
                  </a:lnTo>
                  <a:lnTo>
                    <a:pt x="116" y="639"/>
                  </a:lnTo>
                  <a:lnTo>
                    <a:pt x="109" y="639"/>
                  </a:lnTo>
                  <a:lnTo>
                    <a:pt x="103" y="640"/>
                  </a:lnTo>
                  <a:lnTo>
                    <a:pt x="96" y="640"/>
                  </a:lnTo>
                  <a:lnTo>
                    <a:pt x="90" y="642"/>
                  </a:lnTo>
                  <a:lnTo>
                    <a:pt x="83" y="642"/>
                  </a:lnTo>
                  <a:lnTo>
                    <a:pt x="83" y="607"/>
                  </a:lnTo>
                  <a:lnTo>
                    <a:pt x="91" y="606"/>
                  </a:lnTo>
                  <a:lnTo>
                    <a:pt x="99" y="605"/>
                  </a:lnTo>
                  <a:lnTo>
                    <a:pt x="108" y="604"/>
                  </a:lnTo>
                  <a:lnTo>
                    <a:pt x="116" y="604"/>
                  </a:lnTo>
                  <a:lnTo>
                    <a:pt x="126" y="602"/>
                  </a:lnTo>
                  <a:lnTo>
                    <a:pt x="134" y="602"/>
                  </a:lnTo>
                  <a:lnTo>
                    <a:pt x="143" y="602"/>
                  </a:lnTo>
                  <a:lnTo>
                    <a:pt x="152" y="602"/>
                  </a:lnTo>
                  <a:lnTo>
                    <a:pt x="184" y="521"/>
                  </a:lnTo>
                  <a:lnTo>
                    <a:pt x="172" y="520"/>
                  </a:lnTo>
                  <a:lnTo>
                    <a:pt x="159" y="520"/>
                  </a:lnTo>
                  <a:lnTo>
                    <a:pt x="145" y="520"/>
                  </a:lnTo>
                  <a:lnTo>
                    <a:pt x="132" y="520"/>
                  </a:lnTo>
                  <a:lnTo>
                    <a:pt x="120" y="521"/>
                  </a:lnTo>
                  <a:lnTo>
                    <a:pt x="107" y="522"/>
                  </a:lnTo>
                  <a:lnTo>
                    <a:pt x="96" y="523"/>
                  </a:lnTo>
                  <a:lnTo>
                    <a:pt x="83" y="524"/>
                  </a:lnTo>
                  <a:lnTo>
                    <a:pt x="83" y="88"/>
                  </a:lnTo>
                  <a:lnTo>
                    <a:pt x="91" y="86"/>
                  </a:lnTo>
                  <a:lnTo>
                    <a:pt x="100" y="85"/>
                  </a:lnTo>
                  <a:lnTo>
                    <a:pt x="108" y="84"/>
                  </a:lnTo>
                  <a:lnTo>
                    <a:pt x="117" y="84"/>
                  </a:lnTo>
                  <a:lnTo>
                    <a:pt x="126" y="83"/>
                  </a:lnTo>
                  <a:lnTo>
                    <a:pt x="135" y="83"/>
                  </a:lnTo>
                  <a:lnTo>
                    <a:pt x="144" y="83"/>
                  </a:lnTo>
                  <a:lnTo>
                    <a:pt x="153" y="83"/>
                  </a:lnTo>
                  <a:lnTo>
                    <a:pt x="181" y="84"/>
                  </a:lnTo>
                  <a:lnTo>
                    <a:pt x="209" y="85"/>
                  </a:lnTo>
                  <a:lnTo>
                    <a:pt x="235" y="89"/>
                  </a:lnTo>
                  <a:lnTo>
                    <a:pt x="262" y="93"/>
                  </a:lnTo>
                  <a:lnTo>
                    <a:pt x="287" y="99"/>
                  </a:lnTo>
                  <a:lnTo>
                    <a:pt x="311" y="106"/>
                  </a:lnTo>
                  <a:lnTo>
                    <a:pt x="334" y="113"/>
                  </a:lnTo>
                  <a:lnTo>
                    <a:pt x="357" y="122"/>
                  </a:lnTo>
                  <a:lnTo>
                    <a:pt x="378" y="132"/>
                  </a:lnTo>
                  <a:lnTo>
                    <a:pt x="399" y="143"/>
                  </a:lnTo>
                  <a:lnTo>
                    <a:pt x="417" y="154"/>
                  </a:lnTo>
                  <a:lnTo>
                    <a:pt x="433" y="167"/>
                  </a:lnTo>
                  <a:lnTo>
                    <a:pt x="449" y="181"/>
                  </a:lnTo>
                  <a:lnTo>
                    <a:pt x="462" y="195"/>
                  </a:lnTo>
                  <a:lnTo>
                    <a:pt x="475" y="210"/>
                  </a:lnTo>
                  <a:lnTo>
                    <a:pt x="484" y="225"/>
                  </a:lnTo>
                  <a:lnTo>
                    <a:pt x="520" y="290"/>
                  </a:lnTo>
                  <a:lnTo>
                    <a:pt x="556" y="225"/>
                  </a:lnTo>
                  <a:lnTo>
                    <a:pt x="566" y="210"/>
                  </a:lnTo>
                  <a:lnTo>
                    <a:pt x="578" y="195"/>
                  </a:lnTo>
                  <a:lnTo>
                    <a:pt x="591" y="181"/>
                  </a:lnTo>
                  <a:lnTo>
                    <a:pt x="607" y="167"/>
                  </a:lnTo>
                  <a:lnTo>
                    <a:pt x="623" y="154"/>
                  </a:lnTo>
                  <a:lnTo>
                    <a:pt x="642" y="143"/>
                  </a:lnTo>
                  <a:lnTo>
                    <a:pt x="662" y="132"/>
                  </a:lnTo>
                  <a:lnTo>
                    <a:pt x="683" y="122"/>
                  </a:lnTo>
                  <a:lnTo>
                    <a:pt x="705" y="113"/>
                  </a:lnTo>
                  <a:lnTo>
                    <a:pt x="729" y="106"/>
                  </a:lnTo>
                  <a:lnTo>
                    <a:pt x="753" y="99"/>
                  </a:lnTo>
                  <a:lnTo>
                    <a:pt x="779" y="93"/>
                  </a:lnTo>
                  <a:lnTo>
                    <a:pt x="805" y="89"/>
                  </a:lnTo>
                  <a:lnTo>
                    <a:pt x="832" y="85"/>
                  </a:lnTo>
                  <a:lnTo>
                    <a:pt x="858" y="84"/>
                  </a:lnTo>
                  <a:lnTo>
                    <a:pt x="886" y="83"/>
                  </a:lnTo>
                  <a:lnTo>
                    <a:pt x="895" y="83"/>
                  </a:lnTo>
                  <a:lnTo>
                    <a:pt x="904" y="83"/>
                  </a:lnTo>
                  <a:lnTo>
                    <a:pt x="914" y="83"/>
                  </a:lnTo>
                  <a:lnTo>
                    <a:pt x="923" y="84"/>
                  </a:lnTo>
                  <a:lnTo>
                    <a:pt x="932" y="84"/>
                  </a:lnTo>
                  <a:lnTo>
                    <a:pt x="941" y="85"/>
                  </a:lnTo>
                  <a:lnTo>
                    <a:pt x="949" y="86"/>
                  </a:lnTo>
                  <a:lnTo>
                    <a:pt x="959" y="88"/>
                  </a:lnTo>
                  <a:lnTo>
                    <a:pt x="959" y="524"/>
                  </a:lnTo>
                  <a:lnTo>
                    <a:pt x="949" y="523"/>
                  </a:lnTo>
                  <a:lnTo>
                    <a:pt x="941" y="522"/>
                  </a:lnTo>
                  <a:lnTo>
                    <a:pt x="932" y="521"/>
                  </a:lnTo>
                  <a:lnTo>
                    <a:pt x="923" y="521"/>
                  </a:lnTo>
                  <a:lnTo>
                    <a:pt x="914" y="520"/>
                  </a:lnTo>
                  <a:lnTo>
                    <a:pt x="904" y="520"/>
                  </a:lnTo>
                  <a:lnTo>
                    <a:pt x="895" y="520"/>
                  </a:lnTo>
                  <a:lnTo>
                    <a:pt x="886" y="520"/>
                  </a:lnTo>
                  <a:lnTo>
                    <a:pt x="873" y="520"/>
                  </a:lnTo>
                  <a:lnTo>
                    <a:pt x="861" y="520"/>
                  </a:lnTo>
                  <a:lnTo>
                    <a:pt x="848" y="521"/>
                  </a:lnTo>
                  <a:lnTo>
                    <a:pt x="835" y="522"/>
                  </a:lnTo>
                  <a:lnTo>
                    <a:pt x="823" y="523"/>
                  </a:lnTo>
                  <a:lnTo>
                    <a:pt x="810" y="524"/>
                  </a:lnTo>
                  <a:lnTo>
                    <a:pt x="798" y="525"/>
                  </a:lnTo>
                  <a:lnTo>
                    <a:pt x="786" y="528"/>
                  </a:lnTo>
                  <a:lnTo>
                    <a:pt x="791" y="536"/>
                  </a:lnTo>
                  <a:lnTo>
                    <a:pt x="796" y="545"/>
                  </a:lnTo>
                  <a:lnTo>
                    <a:pt x="802" y="554"/>
                  </a:lnTo>
                  <a:lnTo>
                    <a:pt x="808" y="563"/>
                  </a:lnTo>
                  <a:lnTo>
                    <a:pt x="813" y="574"/>
                  </a:lnTo>
                  <a:lnTo>
                    <a:pt x="819" y="584"/>
                  </a:lnTo>
                  <a:lnTo>
                    <a:pt x="825" y="594"/>
                  </a:lnTo>
                  <a:lnTo>
                    <a:pt x="832" y="605"/>
                  </a:lnTo>
                  <a:lnTo>
                    <a:pt x="848" y="604"/>
                  </a:lnTo>
                  <a:lnTo>
                    <a:pt x="863" y="602"/>
                  </a:lnTo>
                  <a:lnTo>
                    <a:pt x="879" y="602"/>
                  </a:lnTo>
                  <a:lnTo>
                    <a:pt x="895" y="602"/>
                  </a:lnTo>
                  <a:lnTo>
                    <a:pt x="911" y="602"/>
                  </a:lnTo>
                  <a:lnTo>
                    <a:pt x="927" y="604"/>
                  </a:lnTo>
                  <a:lnTo>
                    <a:pt x="942" y="605"/>
                  </a:lnTo>
                  <a:lnTo>
                    <a:pt x="959" y="607"/>
                  </a:lnTo>
                  <a:lnTo>
                    <a:pt x="959" y="642"/>
                  </a:lnTo>
                  <a:lnTo>
                    <a:pt x="949" y="640"/>
                  </a:lnTo>
                  <a:lnTo>
                    <a:pt x="941" y="640"/>
                  </a:lnTo>
                  <a:lnTo>
                    <a:pt x="932" y="639"/>
                  </a:lnTo>
                  <a:lnTo>
                    <a:pt x="923" y="639"/>
                  </a:lnTo>
                  <a:lnTo>
                    <a:pt x="914" y="638"/>
                  </a:lnTo>
                  <a:lnTo>
                    <a:pt x="904" y="638"/>
                  </a:lnTo>
                  <a:lnTo>
                    <a:pt x="895" y="638"/>
                  </a:lnTo>
                  <a:lnTo>
                    <a:pt x="886" y="638"/>
                  </a:lnTo>
                  <a:lnTo>
                    <a:pt x="878" y="638"/>
                  </a:lnTo>
                  <a:lnTo>
                    <a:pt x="870" y="638"/>
                  </a:lnTo>
                  <a:lnTo>
                    <a:pt x="861" y="638"/>
                  </a:lnTo>
                  <a:lnTo>
                    <a:pt x="853" y="639"/>
                  </a:lnTo>
                  <a:lnTo>
                    <a:pt x="858" y="650"/>
                  </a:lnTo>
                  <a:lnTo>
                    <a:pt x="865" y="660"/>
                  </a:lnTo>
                  <a:lnTo>
                    <a:pt x="871" y="670"/>
                  </a:lnTo>
                  <a:lnTo>
                    <a:pt x="877" y="681"/>
                  </a:lnTo>
                  <a:lnTo>
                    <a:pt x="882" y="691"/>
                  </a:lnTo>
                  <a:lnTo>
                    <a:pt x="889" y="702"/>
                  </a:lnTo>
                  <a:lnTo>
                    <a:pt x="895" y="711"/>
                  </a:lnTo>
                  <a:lnTo>
                    <a:pt x="901" y="721"/>
                  </a:lnTo>
                  <a:lnTo>
                    <a:pt x="912" y="721"/>
                  </a:lnTo>
                  <a:lnTo>
                    <a:pt x="924" y="722"/>
                  </a:lnTo>
                  <a:lnTo>
                    <a:pt x="935" y="723"/>
                  </a:lnTo>
                  <a:lnTo>
                    <a:pt x="947" y="723"/>
                  </a:lnTo>
                  <a:lnTo>
                    <a:pt x="959" y="726"/>
                  </a:lnTo>
                  <a:lnTo>
                    <a:pt x="970" y="727"/>
                  </a:lnTo>
                  <a:lnTo>
                    <a:pt x="982" y="728"/>
                  </a:lnTo>
                  <a:lnTo>
                    <a:pt x="992" y="730"/>
                  </a:lnTo>
                  <a:lnTo>
                    <a:pt x="1041" y="741"/>
                  </a:lnTo>
                  <a:lnTo>
                    <a:pt x="1041" y="18"/>
                  </a:lnTo>
                  <a:lnTo>
                    <a:pt x="1008" y="12"/>
                  </a:lnTo>
                  <a:close/>
                </a:path>
              </a:pathLst>
            </a:custGeom>
            <a:solidFill>
              <a:srgbClr val="000000"/>
            </a:solidFill>
            <a:ln w="9525">
              <a:solidFill>
                <a:schemeClr val="bg2"/>
              </a:solidFill>
              <a:round/>
              <a:headEnd/>
              <a:tailEnd/>
            </a:ln>
          </p:spPr>
          <p:txBody>
            <a:bodyPr/>
            <a:lstStyle/>
            <a:p>
              <a:endParaRPr lang="en-US">
                <a:solidFill>
                  <a:srgbClr val="000000"/>
                </a:solidFill>
                <a:latin typeface="Calibri" panose="020F0502020204030204" pitchFamily="34" charset="0"/>
              </a:endParaRPr>
            </a:p>
          </p:txBody>
        </p:sp>
        <p:sp>
          <p:nvSpPr>
            <p:cNvPr id="17469" name="Freeform 29"/>
            <p:cNvSpPr>
              <a:spLocks/>
            </p:cNvSpPr>
            <p:nvPr/>
          </p:nvSpPr>
          <p:spPr bwMode="auto">
            <a:xfrm>
              <a:off x="318" y="2078"/>
              <a:ext cx="43" cy="33"/>
            </a:xfrm>
            <a:custGeom>
              <a:avLst/>
              <a:gdLst>
                <a:gd name="T0" fmla="*/ 2 w 114"/>
                <a:gd name="T1" fmla="*/ 0 h 87"/>
                <a:gd name="T2" fmla="*/ 0 w 114"/>
                <a:gd name="T3" fmla="*/ 5 h 87"/>
                <a:gd name="T4" fmla="*/ 1 w 114"/>
                <a:gd name="T5" fmla="*/ 5 h 87"/>
                <a:gd name="T6" fmla="*/ 2 w 114"/>
                <a:gd name="T7" fmla="*/ 5 h 87"/>
                <a:gd name="T8" fmla="*/ 2 w 114"/>
                <a:gd name="T9" fmla="*/ 5 h 87"/>
                <a:gd name="T10" fmla="*/ 3 w 114"/>
                <a:gd name="T11" fmla="*/ 5 h 87"/>
                <a:gd name="T12" fmla="*/ 4 w 114"/>
                <a:gd name="T13" fmla="*/ 5 h 87"/>
                <a:gd name="T14" fmla="*/ 5 w 114"/>
                <a:gd name="T15" fmla="*/ 5 h 87"/>
                <a:gd name="T16" fmla="*/ 5 w 114"/>
                <a:gd name="T17" fmla="*/ 5 h 87"/>
                <a:gd name="T18" fmla="*/ 6 w 114"/>
                <a:gd name="T19" fmla="*/ 5 h 87"/>
                <a:gd name="T20" fmla="*/ 6 w 114"/>
                <a:gd name="T21" fmla="*/ 0 h 87"/>
                <a:gd name="T22" fmla="*/ 5 w 114"/>
                <a:gd name="T23" fmla="*/ 0 h 87"/>
                <a:gd name="T24" fmla="*/ 5 w 114"/>
                <a:gd name="T25" fmla="*/ 0 h 87"/>
                <a:gd name="T26" fmla="*/ 4 w 114"/>
                <a:gd name="T27" fmla="*/ 0 h 87"/>
                <a:gd name="T28" fmla="*/ 4 w 114"/>
                <a:gd name="T29" fmla="*/ 0 h 87"/>
                <a:gd name="T30" fmla="*/ 3 w 114"/>
                <a:gd name="T31" fmla="*/ 0 h 87"/>
                <a:gd name="T32" fmla="*/ 3 w 114"/>
                <a:gd name="T33" fmla="*/ 0 h 87"/>
                <a:gd name="T34" fmla="*/ 2 w 114"/>
                <a:gd name="T35" fmla="*/ 0 h 87"/>
                <a:gd name="T36" fmla="*/ 2 w 114"/>
                <a:gd name="T37" fmla="*/ 0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7"/>
                <a:gd name="T59" fmla="*/ 114 w 114"/>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7">
                  <a:moveTo>
                    <a:pt x="33" y="0"/>
                  </a:moveTo>
                  <a:lnTo>
                    <a:pt x="0" y="85"/>
                  </a:lnTo>
                  <a:lnTo>
                    <a:pt x="14" y="84"/>
                  </a:lnTo>
                  <a:lnTo>
                    <a:pt x="29" y="83"/>
                  </a:lnTo>
                  <a:lnTo>
                    <a:pt x="42" y="83"/>
                  </a:lnTo>
                  <a:lnTo>
                    <a:pt x="57" y="83"/>
                  </a:lnTo>
                  <a:lnTo>
                    <a:pt x="71" y="83"/>
                  </a:lnTo>
                  <a:lnTo>
                    <a:pt x="86" y="84"/>
                  </a:lnTo>
                  <a:lnTo>
                    <a:pt x="100" y="85"/>
                  </a:lnTo>
                  <a:lnTo>
                    <a:pt x="114" y="87"/>
                  </a:lnTo>
                  <a:lnTo>
                    <a:pt x="108" y="4"/>
                  </a:lnTo>
                  <a:lnTo>
                    <a:pt x="99" y="2"/>
                  </a:lnTo>
                  <a:lnTo>
                    <a:pt x="90" y="2"/>
                  </a:lnTo>
                  <a:lnTo>
                    <a:pt x="80" y="1"/>
                  </a:lnTo>
                  <a:lnTo>
                    <a:pt x="71" y="1"/>
                  </a:lnTo>
                  <a:lnTo>
                    <a:pt x="62" y="0"/>
                  </a:lnTo>
                  <a:lnTo>
                    <a:pt x="52" y="0"/>
                  </a:lnTo>
                  <a:lnTo>
                    <a:pt x="42" y="0"/>
                  </a:lnTo>
                  <a:lnTo>
                    <a:pt x="33" y="0"/>
                  </a:lnTo>
                  <a:close/>
                </a:path>
              </a:pathLst>
            </a:custGeom>
            <a:solidFill>
              <a:srgbClr val="000000"/>
            </a:solidFill>
            <a:ln w="9525">
              <a:solidFill>
                <a:schemeClr val="bg2"/>
              </a:solidFill>
              <a:round/>
              <a:headEnd/>
              <a:tailEnd/>
            </a:ln>
          </p:spPr>
          <p:txBody>
            <a:bodyPr/>
            <a:lstStyle/>
            <a:p>
              <a:endParaRPr lang="en-US">
                <a:solidFill>
                  <a:srgbClr val="000000"/>
                </a:solidFill>
                <a:latin typeface="Calibri" panose="020F0502020204030204" pitchFamily="34" charset="0"/>
              </a:endParaRPr>
            </a:p>
          </p:txBody>
        </p:sp>
        <p:sp>
          <p:nvSpPr>
            <p:cNvPr id="17470" name="Freeform 30"/>
            <p:cNvSpPr>
              <a:spLocks/>
            </p:cNvSpPr>
            <p:nvPr/>
          </p:nvSpPr>
          <p:spPr bwMode="auto">
            <a:xfrm>
              <a:off x="582" y="2079"/>
              <a:ext cx="36" cy="32"/>
            </a:xfrm>
            <a:custGeom>
              <a:avLst/>
              <a:gdLst>
                <a:gd name="T0" fmla="*/ 0 w 97"/>
                <a:gd name="T1" fmla="*/ 0 h 84"/>
                <a:gd name="T2" fmla="*/ 1 w 97"/>
                <a:gd name="T3" fmla="*/ 5 h 84"/>
                <a:gd name="T4" fmla="*/ 2 w 97"/>
                <a:gd name="T5" fmla="*/ 5 h 84"/>
                <a:gd name="T6" fmla="*/ 2 w 97"/>
                <a:gd name="T7" fmla="*/ 5 h 84"/>
                <a:gd name="T8" fmla="*/ 3 w 97"/>
                <a:gd name="T9" fmla="*/ 5 h 84"/>
                <a:gd name="T10" fmla="*/ 3 w 97"/>
                <a:gd name="T11" fmla="*/ 5 h 84"/>
                <a:gd name="T12" fmla="*/ 4 w 97"/>
                <a:gd name="T13" fmla="*/ 5 h 84"/>
                <a:gd name="T14" fmla="*/ 4 w 97"/>
                <a:gd name="T15" fmla="*/ 5 h 84"/>
                <a:gd name="T16" fmla="*/ 4 w 97"/>
                <a:gd name="T17" fmla="*/ 5 h 84"/>
                <a:gd name="T18" fmla="*/ 5 w 97"/>
                <a:gd name="T19" fmla="*/ 5 h 84"/>
                <a:gd name="T20" fmla="*/ 5 w 97"/>
                <a:gd name="T21" fmla="*/ 4 h 84"/>
                <a:gd name="T22" fmla="*/ 4 w 97"/>
                <a:gd name="T23" fmla="*/ 3 h 84"/>
                <a:gd name="T24" fmla="*/ 4 w 97"/>
                <a:gd name="T25" fmla="*/ 3 h 84"/>
                <a:gd name="T26" fmla="*/ 4 w 97"/>
                <a:gd name="T27" fmla="*/ 2 h 84"/>
                <a:gd name="T28" fmla="*/ 3 w 97"/>
                <a:gd name="T29" fmla="*/ 2 h 84"/>
                <a:gd name="T30" fmla="*/ 3 w 97"/>
                <a:gd name="T31" fmla="*/ 1 h 84"/>
                <a:gd name="T32" fmla="*/ 3 w 97"/>
                <a:gd name="T33" fmla="*/ 1 h 84"/>
                <a:gd name="T34" fmla="*/ 3 w 97"/>
                <a:gd name="T35" fmla="*/ 0 h 84"/>
                <a:gd name="T36" fmla="*/ 2 w 97"/>
                <a:gd name="T37" fmla="*/ 0 h 84"/>
                <a:gd name="T38" fmla="*/ 2 w 97"/>
                <a:gd name="T39" fmla="*/ 0 h 84"/>
                <a:gd name="T40" fmla="*/ 1 w 97"/>
                <a:gd name="T41" fmla="*/ 0 h 84"/>
                <a:gd name="T42" fmla="*/ 1 w 97"/>
                <a:gd name="T43" fmla="*/ 0 h 84"/>
                <a:gd name="T44" fmla="*/ 1 w 97"/>
                <a:gd name="T45" fmla="*/ 0 h 84"/>
                <a:gd name="T46" fmla="*/ 1 w 97"/>
                <a:gd name="T47" fmla="*/ 0 h 84"/>
                <a:gd name="T48" fmla="*/ 0 w 97"/>
                <a:gd name="T49" fmla="*/ 0 h 84"/>
                <a:gd name="T50" fmla="*/ 0 w 97"/>
                <a:gd name="T51" fmla="*/ 0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
                <a:gd name="T79" fmla="*/ 0 h 84"/>
                <a:gd name="T80" fmla="*/ 97 w 97"/>
                <a:gd name="T81" fmla="*/ 84 h 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 h="84">
                  <a:moveTo>
                    <a:pt x="0" y="5"/>
                  </a:moveTo>
                  <a:lnTo>
                    <a:pt x="24" y="84"/>
                  </a:lnTo>
                  <a:lnTo>
                    <a:pt x="34" y="83"/>
                  </a:lnTo>
                  <a:lnTo>
                    <a:pt x="43" y="83"/>
                  </a:lnTo>
                  <a:lnTo>
                    <a:pt x="52" y="82"/>
                  </a:lnTo>
                  <a:lnTo>
                    <a:pt x="61" y="82"/>
                  </a:lnTo>
                  <a:lnTo>
                    <a:pt x="69" y="82"/>
                  </a:lnTo>
                  <a:lnTo>
                    <a:pt x="78" y="82"/>
                  </a:lnTo>
                  <a:lnTo>
                    <a:pt x="88" y="82"/>
                  </a:lnTo>
                  <a:lnTo>
                    <a:pt x="97" y="82"/>
                  </a:lnTo>
                  <a:lnTo>
                    <a:pt x="91" y="72"/>
                  </a:lnTo>
                  <a:lnTo>
                    <a:pt x="85" y="63"/>
                  </a:lnTo>
                  <a:lnTo>
                    <a:pt x="78" y="52"/>
                  </a:lnTo>
                  <a:lnTo>
                    <a:pt x="73" y="42"/>
                  </a:lnTo>
                  <a:lnTo>
                    <a:pt x="67" y="31"/>
                  </a:lnTo>
                  <a:lnTo>
                    <a:pt x="61" y="21"/>
                  </a:lnTo>
                  <a:lnTo>
                    <a:pt x="54" y="11"/>
                  </a:lnTo>
                  <a:lnTo>
                    <a:pt x="49" y="0"/>
                  </a:lnTo>
                  <a:lnTo>
                    <a:pt x="43" y="0"/>
                  </a:lnTo>
                  <a:lnTo>
                    <a:pt x="37" y="1"/>
                  </a:lnTo>
                  <a:lnTo>
                    <a:pt x="30" y="1"/>
                  </a:lnTo>
                  <a:lnTo>
                    <a:pt x="24" y="3"/>
                  </a:lnTo>
                  <a:lnTo>
                    <a:pt x="19" y="3"/>
                  </a:lnTo>
                  <a:lnTo>
                    <a:pt x="13" y="4"/>
                  </a:lnTo>
                  <a:lnTo>
                    <a:pt x="6" y="4"/>
                  </a:lnTo>
                  <a:lnTo>
                    <a:pt x="0" y="5"/>
                  </a:lnTo>
                  <a:close/>
                </a:path>
              </a:pathLst>
            </a:custGeom>
            <a:solidFill>
              <a:srgbClr val="000000"/>
            </a:solidFill>
            <a:ln w="9525">
              <a:solidFill>
                <a:schemeClr val="bg2"/>
              </a:solidFill>
              <a:round/>
              <a:headEnd/>
              <a:tailEnd/>
            </a:ln>
          </p:spPr>
          <p:txBody>
            <a:bodyPr/>
            <a:lstStyle/>
            <a:p>
              <a:endParaRPr lang="en-US">
                <a:solidFill>
                  <a:srgbClr val="000000"/>
                </a:solidFill>
                <a:latin typeface="Calibri" panose="020F0502020204030204" pitchFamily="34" charset="0"/>
              </a:endParaRPr>
            </a:p>
          </p:txBody>
        </p:sp>
        <p:sp>
          <p:nvSpPr>
            <p:cNvPr id="17471" name="Freeform 31"/>
            <p:cNvSpPr>
              <a:spLocks/>
            </p:cNvSpPr>
            <p:nvPr/>
          </p:nvSpPr>
          <p:spPr bwMode="auto">
            <a:xfrm>
              <a:off x="357" y="2035"/>
              <a:ext cx="234" cy="116"/>
            </a:xfrm>
            <a:custGeom>
              <a:avLst/>
              <a:gdLst>
                <a:gd name="T0" fmla="*/ 20 w 622"/>
                <a:gd name="T1" fmla="*/ 10 h 311"/>
                <a:gd name="T2" fmla="*/ 22 w 622"/>
                <a:gd name="T3" fmla="*/ 8 h 311"/>
                <a:gd name="T4" fmla="*/ 24 w 622"/>
                <a:gd name="T5" fmla="*/ 7 h 311"/>
                <a:gd name="T6" fmla="*/ 26 w 622"/>
                <a:gd name="T7" fmla="*/ 6 h 311"/>
                <a:gd name="T8" fmla="*/ 29 w 622"/>
                <a:gd name="T9" fmla="*/ 5 h 311"/>
                <a:gd name="T10" fmla="*/ 30 w 622"/>
                <a:gd name="T11" fmla="*/ 0 h 311"/>
                <a:gd name="T12" fmla="*/ 27 w 622"/>
                <a:gd name="T13" fmla="*/ 1 h 311"/>
                <a:gd name="T14" fmla="*/ 24 w 622"/>
                <a:gd name="T15" fmla="*/ 2 h 311"/>
                <a:gd name="T16" fmla="*/ 22 w 622"/>
                <a:gd name="T17" fmla="*/ 3 h 311"/>
                <a:gd name="T18" fmla="*/ 19 w 622"/>
                <a:gd name="T19" fmla="*/ 5 h 311"/>
                <a:gd name="T20" fmla="*/ 17 w 622"/>
                <a:gd name="T21" fmla="*/ 6 h 311"/>
                <a:gd name="T22" fmla="*/ 15 w 622"/>
                <a:gd name="T23" fmla="*/ 6 h 311"/>
                <a:gd name="T24" fmla="*/ 13 w 622"/>
                <a:gd name="T25" fmla="*/ 4 h 311"/>
                <a:gd name="T26" fmla="*/ 10 w 622"/>
                <a:gd name="T27" fmla="*/ 2 h 311"/>
                <a:gd name="T28" fmla="*/ 6 w 622"/>
                <a:gd name="T29" fmla="*/ 1 h 311"/>
                <a:gd name="T30" fmla="*/ 3 w 622"/>
                <a:gd name="T31" fmla="*/ 0 h 311"/>
                <a:gd name="T32" fmla="*/ 0 w 622"/>
                <a:gd name="T33" fmla="*/ 4 h 311"/>
                <a:gd name="T34" fmla="*/ 4 w 622"/>
                <a:gd name="T35" fmla="*/ 5 h 311"/>
                <a:gd name="T36" fmla="*/ 7 w 622"/>
                <a:gd name="T37" fmla="*/ 6 h 311"/>
                <a:gd name="T38" fmla="*/ 10 w 622"/>
                <a:gd name="T39" fmla="*/ 7 h 311"/>
                <a:gd name="T40" fmla="*/ 12 w 622"/>
                <a:gd name="T41" fmla="*/ 9 h 311"/>
                <a:gd name="T42" fmla="*/ 14 w 622"/>
                <a:gd name="T43" fmla="*/ 10 h 311"/>
                <a:gd name="T44" fmla="*/ 13 w 622"/>
                <a:gd name="T45" fmla="*/ 10 h 311"/>
                <a:gd name="T46" fmla="*/ 11 w 622"/>
                <a:gd name="T47" fmla="*/ 9 h 311"/>
                <a:gd name="T48" fmla="*/ 8 w 622"/>
                <a:gd name="T49" fmla="*/ 8 h 311"/>
                <a:gd name="T50" fmla="*/ 5 w 622"/>
                <a:gd name="T51" fmla="*/ 7 h 311"/>
                <a:gd name="T52" fmla="*/ 2 w 622"/>
                <a:gd name="T53" fmla="*/ 6 h 311"/>
                <a:gd name="T54" fmla="*/ 1 w 622"/>
                <a:gd name="T55" fmla="*/ 10 h 311"/>
                <a:gd name="T56" fmla="*/ 4 w 622"/>
                <a:gd name="T57" fmla="*/ 11 h 311"/>
                <a:gd name="T58" fmla="*/ 6 w 622"/>
                <a:gd name="T59" fmla="*/ 12 h 311"/>
                <a:gd name="T60" fmla="*/ 9 w 622"/>
                <a:gd name="T61" fmla="*/ 13 h 311"/>
                <a:gd name="T62" fmla="*/ 11 w 622"/>
                <a:gd name="T63" fmla="*/ 14 h 311"/>
                <a:gd name="T64" fmla="*/ 13 w 622"/>
                <a:gd name="T65" fmla="*/ 16 h 311"/>
                <a:gd name="T66" fmla="*/ 20 w 622"/>
                <a:gd name="T67" fmla="*/ 16 h 311"/>
                <a:gd name="T68" fmla="*/ 22 w 622"/>
                <a:gd name="T69" fmla="*/ 14 h 311"/>
                <a:gd name="T70" fmla="*/ 24 w 622"/>
                <a:gd name="T71" fmla="*/ 13 h 311"/>
                <a:gd name="T72" fmla="*/ 27 w 622"/>
                <a:gd name="T73" fmla="*/ 12 h 311"/>
                <a:gd name="T74" fmla="*/ 30 w 622"/>
                <a:gd name="T75" fmla="*/ 11 h 311"/>
                <a:gd name="T76" fmla="*/ 33 w 622"/>
                <a:gd name="T77" fmla="*/ 10 h 311"/>
                <a:gd name="T78" fmla="*/ 30 w 622"/>
                <a:gd name="T79" fmla="*/ 7 h 311"/>
                <a:gd name="T80" fmla="*/ 27 w 622"/>
                <a:gd name="T81" fmla="*/ 7 h 311"/>
                <a:gd name="T82" fmla="*/ 25 w 622"/>
                <a:gd name="T83" fmla="*/ 8 h 311"/>
                <a:gd name="T84" fmla="*/ 22 w 622"/>
                <a:gd name="T85" fmla="*/ 9 h 311"/>
                <a:gd name="T86" fmla="*/ 20 w 622"/>
                <a:gd name="T87" fmla="*/ 10 h 3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2"/>
                <a:gd name="T133" fmla="*/ 0 h 311"/>
                <a:gd name="T134" fmla="*/ 622 w 622"/>
                <a:gd name="T135" fmla="*/ 311 h 3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2" h="311">
                  <a:moveTo>
                    <a:pt x="355" y="215"/>
                  </a:moveTo>
                  <a:lnTo>
                    <a:pt x="363" y="204"/>
                  </a:lnTo>
                  <a:lnTo>
                    <a:pt x="372" y="192"/>
                  </a:lnTo>
                  <a:lnTo>
                    <a:pt x="382" y="182"/>
                  </a:lnTo>
                  <a:lnTo>
                    <a:pt x="393" y="171"/>
                  </a:lnTo>
                  <a:lnTo>
                    <a:pt x="406" y="162"/>
                  </a:lnTo>
                  <a:lnTo>
                    <a:pt x="418" y="152"/>
                  </a:lnTo>
                  <a:lnTo>
                    <a:pt x="432" y="144"/>
                  </a:lnTo>
                  <a:lnTo>
                    <a:pt x="447" y="135"/>
                  </a:lnTo>
                  <a:lnTo>
                    <a:pt x="462" y="128"/>
                  </a:lnTo>
                  <a:lnTo>
                    <a:pt x="478" y="120"/>
                  </a:lnTo>
                  <a:lnTo>
                    <a:pt x="496" y="113"/>
                  </a:lnTo>
                  <a:lnTo>
                    <a:pt x="513" y="107"/>
                  </a:lnTo>
                  <a:lnTo>
                    <a:pt x="530" y="101"/>
                  </a:lnTo>
                  <a:lnTo>
                    <a:pt x="550" y="97"/>
                  </a:lnTo>
                  <a:lnTo>
                    <a:pt x="568" y="92"/>
                  </a:lnTo>
                  <a:lnTo>
                    <a:pt x="588" y="89"/>
                  </a:lnTo>
                  <a:lnTo>
                    <a:pt x="564" y="8"/>
                  </a:lnTo>
                  <a:lnTo>
                    <a:pt x="544" y="11"/>
                  </a:lnTo>
                  <a:lnTo>
                    <a:pt x="526" y="16"/>
                  </a:lnTo>
                  <a:lnTo>
                    <a:pt x="507" y="22"/>
                  </a:lnTo>
                  <a:lnTo>
                    <a:pt x="489" y="27"/>
                  </a:lnTo>
                  <a:lnTo>
                    <a:pt x="471" y="33"/>
                  </a:lnTo>
                  <a:lnTo>
                    <a:pt x="454" y="40"/>
                  </a:lnTo>
                  <a:lnTo>
                    <a:pt x="437" y="47"/>
                  </a:lnTo>
                  <a:lnTo>
                    <a:pt x="421" y="55"/>
                  </a:lnTo>
                  <a:lnTo>
                    <a:pt x="406" y="63"/>
                  </a:lnTo>
                  <a:lnTo>
                    <a:pt x="390" y="72"/>
                  </a:lnTo>
                  <a:lnTo>
                    <a:pt x="376" y="82"/>
                  </a:lnTo>
                  <a:lnTo>
                    <a:pt x="362" y="91"/>
                  </a:lnTo>
                  <a:lnTo>
                    <a:pt x="349" y="101"/>
                  </a:lnTo>
                  <a:lnTo>
                    <a:pt x="337" y="112"/>
                  </a:lnTo>
                  <a:lnTo>
                    <a:pt x="325" y="122"/>
                  </a:lnTo>
                  <a:lnTo>
                    <a:pt x="314" y="133"/>
                  </a:lnTo>
                  <a:lnTo>
                    <a:pt x="301" y="120"/>
                  </a:lnTo>
                  <a:lnTo>
                    <a:pt x="286" y="107"/>
                  </a:lnTo>
                  <a:lnTo>
                    <a:pt x="271" y="94"/>
                  </a:lnTo>
                  <a:lnTo>
                    <a:pt x="255" y="83"/>
                  </a:lnTo>
                  <a:lnTo>
                    <a:pt x="238" y="72"/>
                  </a:lnTo>
                  <a:lnTo>
                    <a:pt x="219" y="62"/>
                  </a:lnTo>
                  <a:lnTo>
                    <a:pt x="201" y="52"/>
                  </a:lnTo>
                  <a:lnTo>
                    <a:pt x="181" y="42"/>
                  </a:lnTo>
                  <a:lnTo>
                    <a:pt x="160" y="34"/>
                  </a:lnTo>
                  <a:lnTo>
                    <a:pt x="138" y="27"/>
                  </a:lnTo>
                  <a:lnTo>
                    <a:pt x="117" y="21"/>
                  </a:lnTo>
                  <a:lnTo>
                    <a:pt x="95" y="15"/>
                  </a:lnTo>
                  <a:lnTo>
                    <a:pt x="72" y="10"/>
                  </a:lnTo>
                  <a:lnTo>
                    <a:pt x="49" y="6"/>
                  </a:lnTo>
                  <a:lnTo>
                    <a:pt x="24" y="2"/>
                  </a:lnTo>
                  <a:lnTo>
                    <a:pt x="0" y="0"/>
                  </a:lnTo>
                  <a:lnTo>
                    <a:pt x="6" y="83"/>
                  </a:lnTo>
                  <a:lnTo>
                    <a:pt x="28" y="85"/>
                  </a:lnTo>
                  <a:lnTo>
                    <a:pt x="50" y="90"/>
                  </a:lnTo>
                  <a:lnTo>
                    <a:pt x="72" y="94"/>
                  </a:lnTo>
                  <a:lnTo>
                    <a:pt x="92" y="99"/>
                  </a:lnTo>
                  <a:lnTo>
                    <a:pt x="112" y="105"/>
                  </a:lnTo>
                  <a:lnTo>
                    <a:pt x="132" y="112"/>
                  </a:lnTo>
                  <a:lnTo>
                    <a:pt x="150" y="120"/>
                  </a:lnTo>
                  <a:lnTo>
                    <a:pt x="168" y="128"/>
                  </a:lnTo>
                  <a:lnTo>
                    <a:pt x="185" y="137"/>
                  </a:lnTo>
                  <a:lnTo>
                    <a:pt x="201" y="146"/>
                  </a:lnTo>
                  <a:lnTo>
                    <a:pt x="216" y="157"/>
                  </a:lnTo>
                  <a:lnTo>
                    <a:pt x="229" y="167"/>
                  </a:lnTo>
                  <a:lnTo>
                    <a:pt x="242" y="178"/>
                  </a:lnTo>
                  <a:lnTo>
                    <a:pt x="254" y="190"/>
                  </a:lnTo>
                  <a:lnTo>
                    <a:pt x="264" y="203"/>
                  </a:lnTo>
                  <a:lnTo>
                    <a:pt x="273" y="215"/>
                  </a:lnTo>
                  <a:lnTo>
                    <a:pt x="261" y="206"/>
                  </a:lnTo>
                  <a:lnTo>
                    <a:pt x="247" y="197"/>
                  </a:lnTo>
                  <a:lnTo>
                    <a:pt x="233" y="188"/>
                  </a:lnTo>
                  <a:lnTo>
                    <a:pt x="218" y="180"/>
                  </a:lnTo>
                  <a:lnTo>
                    <a:pt x="203" y="171"/>
                  </a:lnTo>
                  <a:lnTo>
                    <a:pt x="187" y="165"/>
                  </a:lnTo>
                  <a:lnTo>
                    <a:pt x="171" y="158"/>
                  </a:lnTo>
                  <a:lnTo>
                    <a:pt x="155" y="152"/>
                  </a:lnTo>
                  <a:lnTo>
                    <a:pt x="137" y="146"/>
                  </a:lnTo>
                  <a:lnTo>
                    <a:pt x="120" y="140"/>
                  </a:lnTo>
                  <a:lnTo>
                    <a:pt x="102" y="136"/>
                  </a:lnTo>
                  <a:lnTo>
                    <a:pt x="83" y="131"/>
                  </a:lnTo>
                  <a:lnTo>
                    <a:pt x="65" y="128"/>
                  </a:lnTo>
                  <a:lnTo>
                    <a:pt x="46" y="124"/>
                  </a:lnTo>
                  <a:lnTo>
                    <a:pt x="27" y="122"/>
                  </a:lnTo>
                  <a:lnTo>
                    <a:pt x="7" y="120"/>
                  </a:lnTo>
                  <a:lnTo>
                    <a:pt x="13" y="203"/>
                  </a:lnTo>
                  <a:lnTo>
                    <a:pt x="32" y="205"/>
                  </a:lnTo>
                  <a:lnTo>
                    <a:pt x="51" y="208"/>
                  </a:lnTo>
                  <a:lnTo>
                    <a:pt x="69" y="213"/>
                  </a:lnTo>
                  <a:lnTo>
                    <a:pt x="88" y="216"/>
                  </a:lnTo>
                  <a:lnTo>
                    <a:pt x="105" y="222"/>
                  </a:lnTo>
                  <a:lnTo>
                    <a:pt x="122" y="228"/>
                  </a:lnTo>
                  <a:lnTo>
                    <a:pt x="140" y="234"/>
                  </a:lnTo>
                  <a:lnTo>
                    <a:pt x="156" y="241"/>
                  </a:lnTo>
                  <a:lnTo>
                    <a:pt x="171" y="248"/>
                  </a:lnTo>
                  <a:lnTo>
                    <a:pt x="186" y="256"/>
                  </a:lnTo>
                  <a:lnTo>
                    <a:pt x="200" y="264"/>
                  </a:lnTo>
                  <a:lnTo>
                    <a:pt x="212" y="272"/>
                  </a:lnTo>
                  <a:lnTo>
                    <a:pt x="225" y="281"/>
                  </a:lnTo>
                  <a:lnTo>
                    <a:pt x="236" y="290"/>
                  </a:lnTo>
                  <a:lnTo>
                    <a:pt x="247" y="301"/>
                  </a:lnTo>
                  <a:lnTo>
                    <a:pt x="256" y="311"/>
                  </a:lnTo>
                  <a:lnTo>
                    <a:pt x="372" y="311"/>
                  </a:lnTo>
                  <a:lnTo>
                    <a:pt x="383" y="301"/>
                  </a:lnTo>
                  <a:lnTo>
                    <a:pt x="393" y="290"/>
                  </a:lnTo>
                  <a:lnTo>
                    <a:pt x="405" y="281"/>
                  </a:lnTo>
                  <a:lnTo>
                    <a:pt x="417" y="271"/>
                  </a:lnTo>
                  <a:lnTo>
                    <a:pt x="431" y="262"/>
                  </a:lnTo>
                  <a:lnTo>
                    <a:pt x="445" y="254"/>
                  </a:lnTo>
                  <a:lnTo>
                    <a:pt x="460" y="246"/>
                  </a:lnTo>
                  <a:lnTo>
                    <a:pt x="476" y="238"/>
                  </a:lnTo>
                  <a:lnTo>
                    <a:pt x="492" y="233"/>
                  </a:lnTo>
                  <a:lnTo>
                    <a:pt x="509" y="226"/>
                  </a:lnTo>
                  <a:lnTo>
                    <a:pt x="528" y="220"/>
                  </a:lnTo>
                  <a:lnTo>
                    <a:pt x="545" y="215"/>
                  </a:lnTo>
                  <a:lnTo>
                    <a:pt x="564" y="211"/>
                  </a:lnTo>
                  <a:lnTo>
                    <a:pt x="583" y="207"/>
                  </a:lnTo>
                  <a:lnTo>
                    <a:pt x="603" y="204"/>
                  </a:lnTo>
                  <a:lnTo>
                    <a:pt x="622" y="201"/>
                  </a:lnTo>
                  <a:lnTo>
                    <a:pt x="598" y="122"/>
                  </a:lnTo>
                  <a:lnTo>
                    <a:pt x="581" y="124"/>
                  </a:lnTo>
                  <a:lnTo>
                    <a:pt x="564" y="128"/>
                  </a:lnTo>
                  <a:lnTo>
                    <a:pt x="546" y="131"/>
                  </a:lnTo>
                  <a:lnTo>
                    <a:pt x="529" y="135"/>
                  </a:lnTo>
                  <a:lnTo>
                    <a:pt x="513" y="139"/>
                  </a:lnTo>
                  <a:lnTo>
                    <a:pt x="496" y="144"/>
                  </a:lnTo>
                  <a:lnTo>
                    <a:pt x="481" y="150"/>
                  </a:lnTo>
                  <a:lnTo>
                    <a:pt x="465" y="154"/>
                  </a:lnTo>
                  <a:lnTo>
                    <a:pt x="450" y="161"/>
                  </a:lnTo>
                  <a:lnTo>
                    <a:pt x="435" y="168"/>
                  </a:lnTo>
                  <a:lnTo>
                    <a:pt x="420" y="175"/>
                  </a:lnTo>
                  <a:lnTo>
                    <a:pt x="406" y="182"/>
                  </a:lnTo>
                  <a:lnTo>
                    <a:pt x="392" y="190"/>
                  </a:lnTo>
                  <a:lnTo>
                    <a:pt x="379" y="198"/>
                  </a:lnTo>
                  <a:lnTo>
                    <a:pt x="367" y="206"/>
                  </a:lnTo>
                  <a:lnTo>
                    <a:pt x="355" y="215"/>
                  </a:lnTo>
                  <a:close/>
                </a:path>
              </a:pathLst>
            </a:custGeom>
            <a:solidFill>
              <a:srgbClr val="000000"/>
            </a:solidFill>
            <a:ln w="9525">
              <a:solidFill>
                <a:schemeClr val="bg2"/>
              </a:solidFill>
              <a:round/>
              <a:headEnd/>
              <a:tailEnd/>
            </a:ln>
          </p:spPr>
          <p:txBody>
            <a:bodyPr/>
            <a:lstStyle/>
            <a:p>
              <a:endParaRPr lang="en-US">
                <a:solidFill>
                  <a:srgbClr val="000000"/>
                </a:solidFill>
                <a:latin typeface="Calibri" panose="020F0502020204030204" pitchFamily="34" charset="0"/>
              </a:endParaRPr>
            </a:p>
          </p:txBody>
        </p:sp>
      </p:grpSp>
      <p:grpSp>
        <p:nvGrpSpPr>
          <p:cNvPr id="7" name="Group 42"/>
          <p:cNvGrpSpPr>
            <a:grpSpLocks/>
          </p:cNvGrpSpPr>
          <p:nvPr/>
        </p:nvGrpSpPr>
        <p:grpSpPr bwMode="auto">
          <a:xfrm>
            <a:off x="5168900" y="4566552"/>
            <a:ext cx="301625" cy="647700"/>
            <a:chOff x="2832" y="2112"/>
            <a:chExt cx="336" cy="720"/>
          </a:xfrm>
        </p:grpSpPr>
        <p:sp>
          <p:nvSpPr>
            <p:cNvPr id="17456" name="Oval 23"/>
            <p:cNvSpPr>
              <a:spLocks noChangeArrowheads="1"/>
            </p:cNvSpPr>
            <p:nvPr/>
          </p:nvSpPr>
          <p:spPr bwMode="auto">
            <a:xfrm>
              <a:off x="2892" y="2112"/>
              <a:ext cx="216" cy="216"/>
            </a:xfrm>
            <a:prstGeom prst="ellipse">
              <a:avLst/>
            </a:prstGeom>
            <a:solidFill>
              <a:srgbClr val="3333FF"/>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57" name="AutoShape 24"/>
            <p:cNvSpPr>
              <a:spLocks noChangeArrowheads="1"/>
            </p:cNvSpPr>
            <p:nvPr/>
          </p:nvSpPr>
          <p:spPr bwMode="auto">
            <a:xfrm>
              <a:off x="2832" y="2352"/>
              <a:ext cx="336" cy="28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Calibri" panose="020F0502020204030204" pitchFamily="34" charset="0"/>
              </a:endParaRPr>
            </a:p>
          </p:txBody>
        </p:sp>
        <p:sp>
          <p:nvSpPr>
            <p:cNvPr id="17458" name="Line 25"/>
            <p:cNvSpPr>
              <a:spLocks noChangeShapeType="1"/>
            </p:cNvSpPr>
            <p:nvPr/>
          </p:nvSpPr>
          <p:spPr bwMode="auto">
            <a:xfrm>
              <a:off x="2928" y="2640"/>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59" name="Line 26"/>
            <p:cNvSpPr>
              <a:spLocks noChangeShapeType="1"/>
            </p:cNvSpPr>
            <p:nvPr/>
          </p:nvSpPr>
          <p:spPr bwMode="auto">
            <a:xfrm>
              <a:off x="3072" y="2640"/>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60" name="Oval 27"/>
            <p:cNvSpPr>
              <a:spLocks noChangeArrowheads="1"/>
            </p:cNvSpPr>
            <p:nvPr/>
          </p:nvSpPr>
          <p:spPr bwMode="auto">
            <a:xfrm>
              <a:off x="2880" y="2784"/>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61" name="Oval 28"/>
            <p:cNvSpPr>
              <a:spLocks noChangeArrowheads="1"/>
            </p:cNvSpPr>
            <p:nvPr/>
          </p:nvSpPr>
          <p:spPr bwMode="auto">
            <a:xfrm>
              <a:off x="3024" y="2784"/>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grpSp>
      <p:grpSp>
        <p:nvGrpSpPr>
          <p:cNvPr id="8" name="Group 59"/>
          <p:cNvGrpSpPr>
            <a:grpSpLocks/>
          </p:cNvGrpSpPr>
          <p:nvPr/>
        </p:nvGrpSpPr>
        <p:grpSpPr bwMode="auto">
          <a:xfrm>
            <a:off x="4181475" y="4363352"/>
            <a:ext cx="279400" cy="838200"/>
            <a:chOff x="2112" y="2208"/>
            <a:chExt cx="240" cy="720"/>
          </a:xfrm>
        </p:grpSpPr>
        <p:sp>
          <p:nvSpPr>
            <p:cNvPr id="17450" name="Oval 4"/>
            <p:cNvSpPr>
              <a:spLocks noChangeArrowheads="1"/>
            </p:cNvSpPr>
            <p:nvPr/>
          </p:nvSpPr>
          <p:spPr bwMode="auto">
            <a:xfrm>
              <a:off x="2124" y="2208"/>
              <a:ext cx="216" cy="216"/>
            </a:xfrm>
            <a:prstGeom prst="ellipse">
              <a:avLst/>
            </a:prstGeom>
            <a:solidFill>
              <a:srgbClr val="FF9933"/>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51" name="Line 7"/>
            <p:cNvSpPr>
              <a:spLocks noChangeShapeType="1"/>
            </p:cNvSpPr>
            <p:nvPr/>
          </p:nvSpPr>
          <p:spPr bwMode="auto">
            <a:xfrm>
              <a:off x="2160" y="2736"/>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52" name="Line 8"/>
            <p:cNvSpPr>
              <a:spLocks noChangeShapeType="1"/>
            </p:cNvSpPr>
            <p:nvPr/>
          </p:nvSpPr>
          <p:spPr bwMode="auto">
            <a:xfrm>
              <a:off x="2304" y="2736"/>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53" name="Oval 10"/>
            <p:cNvSpPr>
              <a:spLocks noChangeArrowheads="1"/>
            </p:cNvSpPr>
            <p:nvPr/>
          </p:nvSpPr>
          <p:spPr bwMode="auto">
            <a:xfrm>
              <a:off x="2112" y="2880"/>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54" name="Oval 11"/>
            <p:cNvSpPr>
              <a:spLocks noChangeArrowheads="1"/>
            </p:cNvSpPr>
            <p:nvPr/>
          </p:nvSpPr>
          <p:spPr bwMode="auto">
            <a:xfrm>
              <a:off x="2256" y="2880"/>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55" name="Rectangle 50"/>
            <p:cNvSpPr>
              <a:spLocks noChangeArrowheads="1"/>
            </p:cNvSpPr>
            <p:nvPr/>
          </p:nvSpPr>
          <p:spPr bwMode="auto">
            <a:xfrm>
              <a:off x="2112" y="2448"/>
              <a:ext cx="240" cy="2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Calibri" panose="020F0502020204030204" pitchFamily="34" charset="0"/>
              </a:endParaRPr>
            </a:p>
          </p:txBody>
        </p:sp>
      </p:grpSp>
      <p:grpSp>
        <p:nvGrpSpPr>
          <p:cNvPr id="9" name="Group 53"/>
          <p:cNvGrpSpPr>
            <a:grpSpLocks/>
          </p:cNvGrpSpPr>
          <p:nvPr/>
        </p:nvGrpSpPr>
        <p:grpSpPr bwMode="auto">
          <a:xfrm>
            <a:off x="6565900" y="4553852"/>
            <a:ext cx="220663" cy="660400"/>
            <a:chOff x="2448" y="2208"/>
            <a:chExt cx="240" cy="720"/>
          </a:xfrm>
        </p:grpSpPr>
        <p:sp>
          <p:nvSpPr>
            <p:cNvPr id="17444" name="Oval 15"/>
            <p:cNvSpPr>
              <a:spLocks noChangeArrowheads="1"/>
            </p:cNvSpPr>
            <p:nvPr/>
          </p:nvSpPr>
          <p:spPr bwMode="auto">
            <a:xfrm>
              <a:off x="2460" y="2208"/>
              <a:ext cx="216" cy="216"/>
            </a:xfrm>
            <a:prstGeom prst="ellipse">
              <a:avLst/>
            </a:prstGeom>
            <a:solidFill>
              <a:srgbClr val="FFFF66"/>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45" name="Line 17"/>
            <p:cNvSpPr>
              <a:spLocks noChangeShapeType="1"/>
            </p:cNvSpPr>
            <p:nvPr/>
          </p:nvSpPr>
          <p:spPr bwMode="auto">
            <a:xfrm>
              <a:off x="2496" y="2736"/>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46" name="Line 18"/>
            <p:cNvSpPr>
              <a:spLocks noChangeShapeType="1"/>
            </p:cNvSpPr>
            <p:nvPr/>
          </p:nvSpPr>
          <p:spPr bwMode="auto">
            <a:xfrm>
              <a:off x="2640" y="2736"/>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47" name="Oval 19"/>
            <p:cNvSpPr>
              <a:spLocks noChangeArrowheads="1"/>
            </p:cNvSpPr>
            <p:nvPr/>
          </p:nvSpPr>
          <p:spPr bwMode="auto">
            <a:xfrm>
              <a:off x="2448" y="2880"/>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48" name="Oval 20"/>
            <p:cNvSpPr>
              <a:spLocks noChangeArrowheads="1"/>
            </p:cNvSpPr>
            <p:nvPr/>
          </p:nvSpPr>
          <p:spPr bwMode="auto">
            <a:xfrm>
              <a:off x="2592" y="2880"/>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49" name="Rectangle 52"/>
            <p:cNvSpPr>
              <a:spLocks noChangeArrowheads="1"/>
            </p:cNvSpPr>
            <p:nvPr/>
          </p:nvSpPr>
          <p:spPr bwMode="auto">
            <a:xfrm>
              <a:off x="2448" y="2448"/>
              <a:ext cx="240" cy="2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Calibri" panose="020F0502020204030204" pitchFamily="34" charset="0"/>
              </a:endParaRPr>
            </a:p>
          </p:txBody>
        </p:sp>
      </p:grpSp>
      <p:grpSp>
        <p:nvGrpSpPr>
          <p:cNvPr id="10" name="Group 53"/>
          <p:cNvGrpSpPr>
            <a:grpSpLocks/>
          </p:cNvGrpSpPr>
          <p:nvPr/>
        </p:nvGrpSpPr>
        <p:grpSpPr bwMode="auto">
          <a:xfrm>
            <a:off x="6845300" y="4553852"/>
            <a:ext cx="220663" cy="660400"/>
            <a:chOff x="2448" y="2208"/>
            <a:chExt cx="240" cy="720"/>
          </a:xfrm>
        </p:grpSpPr>
        <p:sp>
          <p:nvSpPr>
            <p:cNvPr id="17438" name="Oval 15"/>
            <p:cNvSpPr>
              <a:spLocks noChangeArrowheads="1"/>
            </p:cNvSpPr>
            <p:nvPr/>
          </p:nvSpPr>
          <p:spPr bwMode="auto">
            <a:xfrm>
              <a:off x="2460" y="2208"/>
              <a:ext cx="216" cy="216"/>
            </a:xfrm>
            <a:prstGeom prst="ellipse">
              <a:avLst/>
            </a:prstGeom>
            <a:solidFill>
              <a:srgbClr val="FFFF66"/>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39" name="Line 17"/>
            <p:cNvSpPr>
              <a:spLocks noChangeShapeType="1"/>
            </p:cNvSpPr>
            <p:nvPr/>
          </p:nvSpPr>
          <p:spPr bwMode="auto">
            <a:xfrm>
              <a:off x="2496" y="2736"/>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40" name="Line 18"/>
            <p:cNvSpPr>
              <a:spLocks noChangeShapeType="1"/>
            </p:cNvSpPr>
            <p:nvPr/>
          </p:nvSpPr>
          <p:spPr bwMode="auto">
            <a:xfrm>
              <a:off x="2640" y="2736"/>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41" name="Oval 19"/>
            <p:cNvSpPr>
              <a:spLocks noChangeArrowheads="1"/>
            </p:cNvSpPr>
            <p:nvPr/>
          </p:nvSpPr>
          <p:spPr bwMode="auto">
            <a:xfrm>
              <a:off x="2448" y="2880"/>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42" name="Oval 20"/>
            <p:cNvSpPr>
              <a:spLocks noChangeArrowheads="1"/>
            </p:cNvSpPr>
            <p:nvPr/>
          </p:nvSpPr>
          <p:spPr bwMode="auto">
            <a:xfrm>
              <a:off x="2592" y="2880"/>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43" name="Rectangle 52"/>
            <p:cNvSpPr>
              <a:spLocks noChangeArrowheads="1"/>
            </p:cNvSpPr>
            <p:nvPr/>
          </p:nvSpPr>
          <p:spPr bwMode="auto">
            <a:xfrm>
              <a:off x="2448" y="2448"/>
              <a:ext cx="240" cy="2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Calibri" panose="020F0502020204030204" pitchFamily="34" charset="0"/>
              </a:endParaRPr>
            </a:p>
          </p:txBody>
        </p:sp>
      </p:grpSp>
      <p:grpSp>
        <p:nvGrpSpPr>
          <p:cNvPr id="11" name="Group 42"/>
          <p:cNvGrpSpPr>
            <a:grpSpLocks/>
          </p:cNvGrpSpPr>
          <p:nvPr/>
        </p:nvGrpSpPr>
        <p:grpSpPr bwMode="auto">
          <a:xfrm>
            <a:off x="5486400" y="4566552"/>
            <a:ext cx="301625" cy="647700"/>
            <a:chOff x="2832" y="2112"/>
            <a:chExt cx="336" cy="720"/>
          </a:xfrm>
        </p:grpSpPr>
        <p:sp>
          <p:nvSpPr>
            <p:cNvPr id="17432" name="Oval 23"/>
            <p:cNvSpPr>
              <a:spLocks noChangeArrowheads="1"/>
            </p:cNvSpPr>
            <p:nvPr/>
          </p:nvSpPr>
          <p:spPr bwMode="auto">
            <a:xfrm>
              <a:off x="2892" y="2112"/>
              <a:ext cx="216" cy="216"/>
            </a:xfrm>
            <a:prstGeom prst="ellipse">
              <a:avLst/>
            </a:prstGeom>
            <a:solidFill>
              <a:srgbClr val="3333FF"/>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33" name="AutoShape 24"/>
            <p:cNvSpPr>
              <a:spLocks noChangeArrowheads="1"/>
            </p:cNvSpPr>
            <p:nvPr/>
          </p:nvSpPr>
          <p:spPr bwMode="auto">
            <a:xfrm>
              <a:off x="2832" y="2352"/>
              <a:ext cx="336" cy="28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Calibri" panose="020F0502020204030204" pitchFamily="34" charset="0"/>
              </a:endParaRPr>
            </a:p>
          </p:txBody>
        </p:sp>
        <p:sp>
          <p:nvSpPr>
            <p:cNvPr id="17434" name="Line 25"/>
            <p:cNvSpPr>
              <a:spLocks noChangeShapeType="1"/>
            </p:cNvSpPr>
            <p:nvPr/>
          </p:nvSpPr>
          <p:spPr bwMode="auto">
            <a:xfrm>
              <a:off x="2928" y="2640"/>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35" name="Line 26"/>
            <p:cNvSpPr>
              <a:spLocks noChangeShapeType="1"/>
            </p:cNvSpPr>
            <p:nvPr/>
          </p:nvSpPr>
          <p:spPr bwMode="auto">
            <a:xfrm>
              <a:off x="3072" y="2640"/>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36" name="Oval 27"/>
            <p:cNvSpPr>
              <a:spLocks noChangeArrowheads="1"/>
            </p:cNvSpPr>
            <p:nvPr/>
          </p:nvSpPr>
          <p:spPr bwMode="auto">
            <a:xfrm>
              <a:off x="2880" y="2784"/>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37" name="Oval 28"/>
            <p:cNvSpPr>
              <a:spLocks noChangeArrowheads="1"/>
            </p:cNvSpPr>
            <p:nvPr/>
          </p:nvSpPr>
          <p:spPr bwMode="auto">
            <a:xfrm>
              <a:off x="3024" y="2784"/>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grpSp>
      <p:grpSp>
        <p:nvGrpSpPr>
          <p:cNvPr id="12" name="Group 59"/>
          <p:cNvGrpSpPr>
            <a:grpSpLocks/>
          </p:cNvGrpSpPr>
          <p:nvPr/>
        </p:nvGrpSpPr>
        <p:grpSpPr bwMode="auto">
          <a:xfrm>
            <a:off x="3813175" y="4553852"/>
            <a:ext cx="215900" cy="635000"/>
            <a:chOff x="2112" y="2208"/>
            <a:chExt cx="240" cy="720"/>
          </a:xfrm>
        </p:grpSpPr>
        <p:sp>
          <p:nvSpPr>
            <p:cNvPr id="17426" name="Oval 4"/>
            <p:cNvSpPr>
              <a:spLocks noChangeArrowheads="1"/>
            </p:cNvSpPr>
            <p:nvPr/>
          </p:nvSpPr>
          <p:spPr bwMode="auto">
            <a:xfrm>
              <a:off x="2124" y="2208"/>
              <a:ext cx="216" cy="216"/>
            </a:xfrm>
            <a:prstGeom prst="ellipse">
              <a:avLst/>
            </a:prstGeom>
            <a:solidFill>
              <a:srgbClr val="FF9933"/>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27" name="Line 7"/>
            <p:cNvSpPr>
              <a:spLocks noChangeShapeType="1"/>
            </p:cNvSpPr>
            <p:nvPr/>
          </p:nvSpPr>
          <p:spPr bwMode="auto">
            <a:xfrm>
              <a:off x="2160" y="2736"/>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28" name="Line 8"/>
            <p:cNvSpPr>
              <a:spLocks noChangeShapeType="1"/>
            </p:cNvSpPr>
            <p:nvPr/>
          </p:nvSpPr>
          <p:spPr bwMode="auto">
            <a:xfrm>
              <a:off x="2304" y="2736"/>
              <a:ext cx="0" cy="144"/>
            </a:xfrm>
            <a:prstGeom prst="line">
              <a:avLst/>
            </a:prstGeom>
            <a:noFill/>
            <a:ln w="9525">
              <a:solidFill>
                <a:schemeClr val="tx1"/>
              </a:solidFill>
              <a:round/>
              <a:headEnd/>
              <a:tailEnd/>
            </a:ln>
          </p:spPr>
          <p:txBody>
            <a:bodyPr/>
            <a:lstStyle/>
            <a:p>
              <a:endParaRPr lang="en-US">
                <a:solidFill>
                  <a:srgbClr val="000000"/>
                </a:solidFill>
                <a:latin typeface="Calibri" panose="020F0502020204030204" pitchFamily="34" charset="0"/>
              </a:endParaRPr>
            </a:p>
          </p:txBody>
        </p:sp>
        <p:sp>
          <p:nvSpPr>
            <p:cNvPr id="17429" name="Oval 10"/>
            <p:cNvSpPr>
              <a:spLocks noChangeArrowheads="1"/>
            </p:cNvSpPr>
            <p:nvPr/>
          </p:nvSpPr>
          <p:spPr bwMode="auto">
            <a:xfrm>
              <a:off x="2112" y="2880"/>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30" name="Oval 11"/>
            <p:cNvSpPr>
              <a:spLocks noChangeArrowheads="1"/>
            </p:cNvSpPr>
            <p:nvPr/>
          </p:nvSpPr>
          <p:spPr bwMode="auto">
            <a:xfrm>
              <a:off x="2256" y="2880"/>
              <a:ext cx="96" cy="48"/>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latin typeface="Calibri" panose="020F0502020204030204" pitchFamily="34" charset="0"/>
              </a:endParaRPr>
            </a:p>
          </p:txBody>
        </p:sp>
        <p:sp>
          <p:nvSpPr>
            <p:cNvPr id="17431" name="Rectangle 50"/>
            <p:cNvSpPr>
              <a:spLocks noChangeArrowheads="1"/>
            </p:cNvSpPr>
            <p:nvPr/>
          </p:nvSpPr>
          <p:spPr bwMode="auto">
            <a:xfrm>
              <a:off x="2112" y="2448"/>
              <a:ext cx="240" cy="2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Calibri" panose="020F0502020204030204" pitchFamily="34" charset="0"/>
              </a:endParaRPr>
            </a:p>
          </p:txBody>
        </p:sp>
      </p:grpSp>
      <p:sp>
        <p:nvSpPr>
          <p:cNvPr id="17424" name="Freeform 74"/>
          <p:cNvSpPr>
            <a:spLocks/>
          </p:cNvSpPr>
          <p:nvPr/>
        </p:nvSpPr>
        <p:spPr bwMode="auto">
          <a:xfrm>
            <a:off x="2173288" y="4464952"/>
            <a:ext cx="493712" cy="263525"/>
          </a:xfrm>
          <a:custGeom>
            <a:avLst/>
            <a:gdLst>
              <a:gd name="T0" fmla="*/ 0 w 311"/>
              <a:gd name="T1" fmla="*/ 2147483647 h 166"/>
              <a:gd name="T2" fmla="*/ 2147483647 w 311"/>
              <a:gd name="T3" fmla="*/ 2147483647 h 166"/>
              <a:gd name="T4" fmla="*/ 2147483647 w 311"/>
              <a:gd name="T5" fmla="*/ 2147483647 h 166"/>
              <a:gd name="T6" fmla="*/ 2147483647 w 311"/>
              <a:gd name="T7" fmla="*/ 0 h 166"/>
              <a:gd name="T8" fmla="*/ 0 60000 65536"/>
              <a:gd name="T9" fmla="*/ 0 60000 65536"/>
              <a:gd name="T10" fmla="*/ 0 60000 65536"/>
              <a:gd name="T11" fmla="*/ 0 60000 65536"/>
              <a:gd name="T12" fmla="*/ 0 w 311"/>
              <a:gd name="T13" fmla="*/ 0 h 166"/>
              <a:gd name="T14" fmla="*/ 311 w 311"/>
              <a:gd name="T15" fmla="*/ 166 h 166"/>
            </a:gdLst>
            <a:ahLst/>
            <a:cxnLst>
              <a:cxn ang="T8">
                <a:pos x="T0" y="T1"/>
              </a:cxn>
              <a:cxn ang="T9">
                <a:pos x="T2" y="T3"/>
              </a:cxn>
              <a:cxn ang="T10">
                <a:pos x="T4" y="T5"/>
              </a:cxn>
              <a:cxn ang="T11">
                <a:pos x="T6" y="T7"/>
              </a:cxn>
            </a:cxnLst>
            <a:rect l="T12" t="T13" r="T14" b="T15"/>
            <a:pathLst>
              <a:path w="311" h="166">
                <a:moveTo>
                  <a:pt x="0" y="166"/>
                </a:moveTo>
                <a:lnTo>
                  <a:pt x="96" y="151"/>
                </a:lnTo>
                <a:lnTo>
                  <a:pt x="204" y="103"/>
                </a:lnTo>
                <a:lnTo>
                  <a:pt x="311" y="0"/>
                </a:lnTo>
              </a:path>
            </a:pathLst>
          </a:custGeom>
          <a:noFill/>
          <a:ln w="38100">
            <a:solidFill>
              <a:schemeClr val="tx1"/>
            </a:solidFill>
            <a:round/>
            <a:headEnd/>
            <a:tailEnd type="triangle" w="med" len="med"/>
          </a:ln>
        </p:spPr>
        <p:txBody>
          <a:bodyPr/>
          <a:lstStyle/>
          <a:p>
            <a:endParaRPr lang="en-US">
              <a:solidFill>
                <a:srgbClr val="000000"/>
              </a:solidFill>
              <a:latin typeface="Calibri" panose="020F0502020204030204" pitchFamily="34" charset="0"/>
            </a:endParaRPr>
          </a:p>
        </p:txBody>
      </p:sp>
      <p:sp>
        <p:nvSpPr>
          <p:cNvPr id="17425" name="Freeform 75"/>
          <p:cNvSpPr>
            <a:spLocks/>
          </p:cNvSpPr>
          <p:nvPr/>
        </p:nvSpPr>
        <p:spPr bwMode="auto">
          <a:xfrm>
            <a:off x="2992438" y="4447490"/>
            <a:ext cx="714375" cy="428625"/>
          </a:xfrm>
          <a:custGeom>
            <a:avLst/>
            <a:gdLst>
              <a:gd name="T0" fmla="*/ 0 w 450"/>
              <a:gd name="T1" fmla="*/ 0 h 270"/>
              <a:gd name="T2" fmla="*/ 2147483647 w 450"/>
              <a:gd name="T3" fmla="*/ 2147483647 h 270"/>
              <a:gd name="T4" fmla="*/ 2147483647 w 450"/>
              <a:gd name="T5" fmla="*/ 2147483647 h 270"/>
              <a:gd name="T6" fmla="*/ 2147483647 w 450"/>
              <a:gd name="T7" fmla="*/ 2147483647 h 270"/>
              <a:gd name="T8" fmla="*/ 2147483647 w 450"/>
              <a:gd name="T9" fmla="*/ 2147483647 h 270"/>
              <a:gd name="T10" fmla="*/ 2147483647 w 450"/>
              <a:gd name="T11" fmla="*/ 2147483647 h 270"/>
              <a:gd name="T12" fmla="*/ 2147483647 w 450"/>
              <a:gd name="T13" fmla="*/ 2147483647 h 270"/>
              <a:gd name="T14" fmla="*/ 2147483647 w 450"/>
              <a:gd name="T15" fmla="*/ 2147483647 h 270"/>
              <a:gd name="T16" fmla="*/ 0 60000 65536"/>
              <a:gd name="T17" fmla="*/ 0 60000 65536"/>
              <a:gd name="T18" fmla="*/ 0 60000 65536"/>
              <a:gd name="T19" fmla="*/ 0 60000 65536"/>
              <a:gd name="T20" fmla="*/ 0 60000 65536"/>
              <a:gd name="T21" fmla="*/ 0 60000 65536"/>
              <a:gd name="T22" fmla="*/ 0 60000 65536"/>
              <a:gd name="T23" fmla="*/ 0 60000 65536"/>
              <a:gd name="T24" fmla="*/ 0 w 450"/>
              <a:gd name="T25" fmla="*/ 0 h 270"/>
              <a:gd name="T26" fmla="*/ 450 w 450"/>
              <a:gd name="T27" fmla="*/ 270 h 2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0" h="270">
                <a:moveTo>
                  <a:pt x="0" y="0"/>
                </a:moveTo>
                <a:lnTo>
                  <a:pt x="39" y="66"/>
                </a:lnTo>
                <a:lnTo>
                  <a:pt x="102" y="123"/>
                </a:lnTo>
                <a:lnTo>
                  <a:pt x="162" y="174"/>
                </a:lnTo>
                <a:lnTo>
                  <a:pt x="216" y="204"/>
                </a:lnTo>
                <a:lnTo>
                  <a:pt x="261" y="225"/>
                </a:lnTo>
                <a:lnTo>
                  <a:pt x="324" y="252"/>
                </a:lnTo>
                <a:lnTo>
                  <a:pt x="450" y="270"/>
                </a:lnTo>
              </a:path>
            </a:pathLst>
          </a:custGeom>
          <a:noFill/>
          <a:ln w="38100">
            <a:solidFill>
              <a:schemeClr val="tx1"/>
            </a:solidFill>
            <a:round/>
            <a:headEnd/>
            <a:tailEnd type="triangle" w="med" len="med"/>
          </a:ln>
        </p:spPr>
        <p:txBody>
          <a:bodyPr/>
          <a:lstStyle/>
          <a:p>
            <a:endParaRPr lang="en-US">
              <a:solidFill>
                <a:srgbClr val="000000"/>
              </a:solidFill>
              <a:latin typeface="Calibri" panose="020F0502020204030204" pitchFamily="34" charset="0"/>
            </a:endParaRPr>
          </a:p>
        </p:txBody>
      </p:sp>
      <p:sp>
        <p:nvSpPr>
          <p:cNvPr id="77" name="Slide Number Placeholder 76"/>
          <p:cNvSpPr>
            <a:spLocks noGrp="1"/>
          </p:cNvSpPr>
          <p:nvPr>
            <p:ph type="sldNum" sz="quarter" idx="4294967295"/>
          </p:nvPr>
        </p:nvSpPr>
        <p:spPr>
          <a:xfrm>
            <a:off x="6553200" y="6248400"/>
            <a:ext cx="1905000" cy="457200"/>
          </a:xfrm>
          <a:prstGeom prst="rect">
            <a:avLst/>
          </a:prstGeom>
        </p:spPr>
        <p:txBody>
          <a:bodyPr/>
          <a:lstStyle/>
          <a:p>
            <a:fld id="{4B76CC85-8A11-40FA-8E1B-FAD7D210182E}" type="slidenum">
              <a:rPr lang="en-US" smtClean="0">
                <a:solidFill>
                  <a:srgbClr val="000000"/>
                </a:solidFill>
                <a:latin typeface="Calibri" panose="020F0502020204030204" pitchFamily="34" charset="0"/>
              </a:rPr>
              <a:pPr/>
              <a:t>9</a:t>
            </a:fld>
            <a:endParaRPr 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97509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12198</TotalTime>
  <Words>815</Words>
  <Application>Microsoft Office PowerPoint</Application>
  <PresentationFormat>On-screen Show (4:3)</PresentationFormat>
  <Paragraphs>136</Paragraphs>
  <Slides>21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1_Blank Presentation</vt:lpstr>
      <vt:lpstr>Microsoft Word Document</vt:lpstr>
      <vt:lpstr>Bookshare: Books without Barriers</vt:lpstr>
      <vt:lpstr>Introducing…Bookshare!</vt:lpstr>
      <vt:lpstr>Bookshare Overview</vt:lpstr>
      <vt:lpstr>Bookshare Overview</vt:lpstr>
      <vt:lpstr>What Makes  Bookshare Possible?</vt:lpstr>
      <vt:lpstr>What Bookshare Offers</vt:lpstr>
      <vt:lpstr>The Bookshare Library</vt:lpstr>
      <vt:lpstr>Students = “Members”  Educational Staff = “Sponsors”</vt:lpstr>
      <vt:lpstr>Add One or More Sponsors</vt:lpstr>
      <vt:lpstr>How to Create a Bookshare “Sponsor”</vt:lpstr>
      <vt:lpstr>Complete the Registration: Your “Welcome” Email</vt:lpstr>
      <vt:lpstr>Two Membership Options for Students</vt:lpstr>
      <vt:lpstr>Bookshare Eligibility</vt:lpstr>
      <vt:lpstr>Video: Qualifying Disabilities</vt:lpstr>
      <vt:lpstr>How to Add a Bookshare “Member”</vt:lpstr>
      <vt:lpstr>Demonstration: Adding Members and Sponsors</vt:lpstr>
      <vt:lpstr>Demonstration: Searching for Books</vt:lpstr>
      <vt:lpstr>Free and Low-Cost Readers</vt:lpstr>
      <vt:lpstr>Demonstration: Training Videos</vt:lpstr>
      <vt:lpstr>Resources</vt:lpstr>
      <vt:lpstr>Other Examples of Digital Book Sources</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susiem</dc:creator>
  <cp:lastModifiedBy>Kathy Donohue</cp:lastModifiedBy>
  <cp:revision>231</cp:revision>
  <dcterms:created xsi:type="dcterms:W3CDTF">2008-06-02T20:07:33Z</dcterms:created>
  <dcterms:modified xsi:type="dcterms:W3CDTF">2014-08-27T02:39:46Z</dcterms:modified>
</cp:coreProperties>
</file>